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14" r:id="rId4"/>
    <p:sldId id="258" r:id="rId5"/>
    <p:sldId id="259" r:id="rId6"/>
    <p:sldId id="264" r:id="rId7"/>
    <p:sldId id="260" r:id="rId8"/>
    <p:sldId id="261" r:id="rId9"/>
    <p:sldId id="305" r:id="rId10"/>
    <p:sldId id="262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93" r:id="rId19"/>
    <p:sldId id="304" r:id="rId20"/>
    <p:sldId id="294" r:id="rId21"/>
    <p:sldId id="29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92" r:id="rId45"/>
    <p:sldId id="288" r:id="rId46"/>
    <p:sldId id="289" r:id="rId47"/>
    <p:sldId id="290" r:id="rId48"/>
    <p:sldId id="291" r:id="rId49"/>
    <p:sldId id="315" r:id="rId50"/>
    <p:sldId id="296" r:id="rId51"/>
    <p:sldId id="297" r:id="rId52"/>
    <p:sldId id="298" r:id="rId53"/>
    <p:sldId id="299" r:id="rId54"/>
    <p:sldId id="300" r:id="rId55"/>
    <p:sldId id="302" r:id="rId56"/>
    <p:sldId id="301" r:id="rId57"/>
    <p:sldId id="303" r:id="rId58"/>
    <p:sldId id="313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ED16D-40A8-4AAE-8B31-FB96C98617A7}" v="40" dt="2022-12-05T19:57:02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myamehveen228@outlook.com" userId="b9626a02062bee58" providerId="LiveId" clId="{485A85BB-F374-4E20-B82F-87F09F7A6D2C}"/>
    <pc:docChg chg="undo custSel addSld delSld modSld sldOrd">
      <pc:chgData name="summyamehveen228@outlook.com" userId="b9626a02062bee58" providerId="LiveId" clId="{485A85BB-F374-4E20-B82F-87F09F7A6D2C}" dt="2022-12-05T16:43:35.076" v="904" actId="20577"/>
      <pc:docMkLst>
        <pc:docMk/>
      </pc:docMkLst>
      <pc:sldChg chg="modSp mod">
        <pc:chgData name="summyamehveen228@outlook.com" userId="b9626a02062bee58" providerId="LiveId" clId="{485A85BB-F374-4E20-B82F-87F09F7A6D2C}" dt="2022-12-05T15:02:00.960" v="4" actId="20577"/>
        <pc:sldMkLst>
          <pc:docMk/>
          <pc:sldMk cId="1840587124" sldId="262"/>
        </pc:sldMkLst>
        <pc:spChg chg="mod">
          <ac:chgData name="summyamehveen228@outlook.com" userId="b9626a02062bee58" providerId="LiveId" clId="{485A85BB-F374-4E20-B82F-87F09F7A6D2C}" dt="2022-12-05T15:02:00.960" v="4" actId="20577"/>
          <ac:spMkLst>
            <pc:docMk/>
            <pc:sldMk cId="1840587124" sldId="262"/>
            <ac:spMk id="5" creationId="{10755EEB-C426-D028-717B-0B6457A3FA63}"/>
          </ac:spMkLst>
        </pc:spChg>
      </pc:sldChg>
      <pc:sldChg chg="modSp mod">
        <pc:chgData name="summyamehveen228@outlook.com" userId="b9626a02062bee58" providerId="LiveId" clId="{485A85BB-F374-4E20-B82F-87F09F7A6D2C}" dt="2022-12-05T15:12:25.397" v="72" actId="1076"/>
        <pc:sldMkLst>
          <pc:docMk/>
          <pc:sldMk cId="675286038" sldId="266"/>
        </pc:sldMkLst>
        <pc:picChg chg="mod">
          <ac:chgData name="summyamehveen228@outlook.com" userId="b9626a02062bee58" providerId="LiveId" clId="{485A85BB-F374-4E20-B82F-87F09F7A6D2C}" dt="2022-12-05T15:12:25.397" v="72" actId="1076"/>
          <ac:picMkLst>
            <pc:docMk/>
            <pc:sldMk cId="675286038" sldId="266"/>
            <ac:picMk id="5" creationId="{9446FE8C-DDDB-B962-9933-AE1358A29237}"/>
          </ac:picMkLst>
        </pc:picChg>
      </pc:sldChg>
      <pc:sldChg chg="addSp delSp modSp new del mod">
        <pc:chgData name="summyamehveen228@outlook.com" userId="b9626a02062bee58" providerId="LiveId" clId="{485A85BB-F374-4E20-B82F-87F09F7A6D2C}" dt="2022-12-05T15:11:20.109" v="67" actId="47"/>
        <pc:sldMkLst>
          <pc:docMk/>
          <pc:sldMk cId="3498691485" sldId="272"/>
        </pc:sldMkLst>
        <pc:spChg chg="add del mod">
          <ac:chgData name="summyamehveen228@outlook.com" userId="b9626a02062bee58" providerId="LiveId" clId="{485A85BB-F374-4E20-B82F-87F09F7A6D2C}" dt="2022-12-05T15:11:19.109" v="66"/>
          <ac:spMkLst>
            <pc:docMk/>
            <pc:sldMk cId="3498691485" sldId="272"/>
            <ac:spMk id="3" creationId="{41ACECEC-0398-47CF-8463-B1E7265135E9}"/>
          </ac:spMkLst>
        </pc:spChg>
      </pc:sldChg>
      <pc:sldChg chg="addSp delSp modSp new mod">
        <pc:chgData name="summyamehveen228@outlook.com" userId="b9626a02062bee58" providerId="LiveId" clId="{485A85BB-F374-4E20-B82F-87F09F7A6D2C}" dt="2022-12-05T15:11:53.264" v="71"/>
        <pc:sldMkLst>
          <pc:docMk/>
          <pc:sldMk cId="2668292051" sldId="273"/>
        </pc:sldMkLst>
        <pc:spChg chg="add del mod">
          <ac:chgData name="summyamehveen228@outlook.com" userId="b9626a02062bee58" providerId="LiveId" clId="{485A85BB-F374-4E20-B82F-87F09F7A6D2C}" dt="2022-12-05T15:06:26.173" v="44" actId="22"/>
          <ac:spMkLst>
            <pc:docMk/>
            <pc:sldMk cId="2668292051" sldId="273"/>
            <ac:spMk id="3" creationId="{0D31DDC5-BDC0-B010-F00F-31435CB0C9DD}"/>
          </ac:spMkLst>
        </pc:spChg>
        <pc:spChg chg="add del">
          <ac:chgData name="summyamehveen228@outlook.com" userId="b9626a02062bee58" providerId="LiveId" clId="{485A85BB-F374-4E20-B82F-87F09F7A6D2C}" dt="2022-12-05T15:06:24.132" v="39" actId="22"/>
          <ac:spMkLst>
            <pc:docMk/>
            <pc:sldMk cId="2668292051" sldId="273"/>
            <ac:spMk id="5" creationId="{28297797-7547-9836-BB92-FECBCB9EB6BB}"/>
          </ac:spMkLst>
        </pc:spChg>
        <pc:spChg chg="add mod">
          <ac:chgData name="summyamehveen228@outlook.com" userId="b9626a02062bee58" providerId="LiveId" clId="{485A85BB-F374-4E20-B82F-87F09F7A6D2C}" dt="2022-12-05T15:09:42.261" v="62" actId="20577"/>
          <ac:spMkLst>
            <pc:docMk/>
            <pc:sldMk cId="2668292051" sldId="273"/>
            <ac:spMk id="7" creationId="{FD1077E1-1E8F-F342-313C-26305B46B09F}"/>
          </ac:spMkLst>
        </pc:spChg>
        <pc:spChg chg="add mod">
          <ac:chgData name="summyamehveen228@outlook.com" userId="b9626a02062bee58" providerId="LiveId" clId="{485A85BB-F374-4E20-B82F-87F09F7A6D2C}" dt="2022-12-05T15:11:53.264" v="71"/>
          <ac:spMkLst>
            <pc:docMk/>
            <pc:sldMk cId="2668292051" sldId="273"/>
            <ac:spMk id="9" creationId="{D1D5C1B0-D08E-977C-F4D3-5EAF6C844CEE}"/>
          </ac:spMkLst>
        </pc:spChg>
      </pc:sldChg>
      <pc:sldChg chg="addSp modSp new mod">
        <pc:chgData name="summyamehveen228@outlook.com" userId="b9626a02062bee58" providerId="LiveId" clId="{485A85BB-F374-4E20-B82F-87F09F7A6D2C}" dt="2022-12-05T15:16:42.809" v="99" actId="14100"/>
        <pc:sldMkLst>
          <pc:docMk/>
          <pc:sldMk cId="1545520589" sldId="274"/>
        </pc:sldMkLst>
        <pc:spChg chg="add mod">
          <ac:chgData name="summyamehveen228@outlook.com" userId="b9626a02062bee58" providerId="LiveId" clId="{485A85BB-F374-4E20-B82F-87F09F7A6D2C}" dt="2022-12-05T15:14:49.169" v="91" actId="20577"/>
          <ac:spMkLst>
            <pc:docMk/>
            <pc:sldMk cId="1545520589" sldId="274"/>
            <ac:spMk id="3" creationId="{AD2D5D65-53CC-61B4-C8B8-CA268AF7E35F}"/>
          </ac:spMkLst>
        </pc:spChg>
        <pc:spChg chg="add mod">
          <ac:chgData name="summyamehveen228@outlook.com" userId="b9626a02062bee58" providerId="LiveId" clId="{485A85BB-F374-4E20-B82F-87F09F7A6D2C}" dt="2022-12-05T15:15:06.928" v="93" actId="207"/>
          <ac:spMkLst>
            <pc:docMk/>
            <pc:sldMk cId="1545520589" sldId="274"/>
            <ac:spMk id="4" creationId="{CE229B41-C975-F372-687A-782E45BF9DC2}"/>
          </ac:spMkLst>
        </pc:spChg>
        <pc:picChg chg="add mod">
          <ac:chgData name="summyamehveen228@outlook.com" userId="b9626a02062bee58" providerId="LiveId" clId="{485A85BB-F374-4E20-B82F-87F09F7A6D2C}" dt="2022-12-05T15:16:42.809" v="99" actId="14100"/>
          <ac:picMkLst>
            <pc:docMk/>
            <pc:sldMk cId="1545520589" sldId="274"/>
            <ac:picMk id="6" creationId="{0A9945F5-901C-FD98-6229-33072CC9C1CD}"/>
          </ac:picMkLst>
        </pc:picChg>
      </pc:sldChg>
      <pc:sldChg chg="addSp new mod">
        <pc:chgData name="summyamehveen228@outlook.com" userId="b9626a02062bee58" providerId="LiveId" clId="{485A85BB-F374-4E20-B82F-87F09F7A6D2C}" dt="2022-12-05T15:17:47.865" v="100" actId="22"/>
        <pc:sldMkLst>
          <pc:docMk/>
          <pc:sldMk cId="381822937" sldId="275"/>
        </pc:sldMkLst>
        <pc:picChg chg="add">
          <ac:chgData name="summyamehveen228@outlook.com" userId="b9626a02062bee58" providerId="LiveId" clId="{485A85BB-F374-4E20-B82F-87F09F7A6D2C}" dt="2022-12-05T15:17:47.865" v="100" actId="22"/>
          <ac:picMkLst>
            <pc:docMk/>
            <pc:sldMk cId="381822937" sldId="275"/>
            <ac:picMk id="3" creationId="{507086F0-3F0E-2EC5-791D-AE2FFE362F13}"/>
          </ac:picMkLst>
        </pc:picChg>
      </pc:sldChg>
      <pc:sldChg chg="addSp modSp new mod">
        <pc:chgData name="summyamehveen228@outlook.com" userId="b9626a02062bee58" providerId="LiveId" clId="{485A85BB-F374-4E20-B82F-87F09F7A6D2C}" dt="2022-12-05T15:19:01.871" v="106" actId="14100"/>
        <pc:sldMkLst>
          <pc:docMk/>
          <pc:sldMk cId="3780527656" sldId="276"/>
        </pc:sldMkLst>
        <pc:picChg chg="add mod">
          <ac:chgData name="summyamehveen228@outlook.com" userId="b9626a02062bee58" providerId="LiveId" clId="{485A85BB-F374-4E20-B82F-87F09F7A6D2C}" dt="2022-12-05T15:19:01.871" v="106" actId="14100"/>
          <ac:picMkLst>
            <pc:docMk/>
            <pc:sldMk cId="3780527656" sldId="276"/>
            <ac:picMk id="3" creationId="{CFF15B42-EAF6-CA7D-CB08-6C7A6037596A}"/>
          </ac:picMkLst>
        </pc:picChg>
      </pc:sldChg>
      <pc:sldChg chg="addSp modSp new mod">
        <pc:chgData name="summyamehveen228@outlook.com" userId="b9626a02062bee58" providerId="LiveId" clId="{485A85BB-F374-4E20-B82F-87F09F7A6D2C}" dt="2022-12-05T15:29:17.779" v="148" actId="5793"/>
        <pc:sldMkLst>
          <pc:docMk/>
          <pc:sldMk cId="1224560116" sldId="277"/>
        </pc:sldMkLst>
        <pc:spChg chg="add mod">
          <ac:chgData name="summyamehveen228@outlook.com" userId="b9626a02062bee58" providerId="LiveId" clId="{485A85BB-F374-4E20-B82F-87F09F7A6D2C}" dt="2022-12-05T15:20:28.393" v="123" actId="20577"/>
          <ac:spMkLst>
            <pc:docMk/>
            <pc:sldMk cId="1224560116" sldId="277"/>
            <ac:spMk id="3" creationId="{D2776418-3881-C396-FF04-C4F8C0239016}"/>
          </ac:spMkLst>
        </pc:spChg>
        <pc:spChg chg="add mod">
          <ac:chgData name="summyamehveen228@outlook.com" userId="b9626a02062bee58" providerId="LiveId" clId="{485A85BB-F374-4E20-B82F-87F09F7A6D2C}" dt="2022-12-05T15:29:07.132" v="146" actId="12"/>
          <ac:spMkLst>
            <pc:docMk/>
            <pc:sldMk cId="1224560116" sldId="277"/>
            <ac:spMk id="5" creationId="{FB1ED599-9A6B-F2EF-61FE-7DA06814E1F7}"/>
          </ac:spMkLst>
        </pc:spChg>
        <pc:spChg chg="add mod">
          <ac:chgData name="summyamehveen228@outlook.com" userId="b9626a02062bee58" providerId="LiveId" clId="{485A85BB-F374-4E20-B82F-87F09F7A6D2C}" dt="2022-12-05T15:29:17.779" v="148" actId="5793"/>
          <ac:spMkLst>
            <pc:docMk/>
            <pc:sldMk cId="1224560116" sldId="277"/>
            <ac:spMk id="7" creationId="{9503AF77-2947-A6CA-C32B-8DE8EF44242E}"/>
          </ac:spMkLst>
        </pc:spChg>
      </pc:sldChg>
      <pc:sldChg chg="addSp modSp new mod">
        <pc:chgData name="summyamehveen228@outlook.com" userId="b9626a02062bee58" providerId="LiveId" clId="{485A85BB-F374-4E20-B82F-87F09F7A6D2C}" dt="2022-12-05T15:38:36.575" v="241" actId="20577"/>
        <pc:sldMkLst>
          <pc:docMk/>
          <pc:sldMk cId="2482803884" sldId="278"/>
        </pc:sldMkLst>
        <pc:spChg chg="add mod">
          <ac:chgData name="summyamehveen228@outlook.com" userId="b9626a02062bee58" providerId="LiveId" clId="{485A85BB-F374-4E20-B82F-87F09F7A6D2C}" dt="2022-12-05T15:37:25.134" v="221" actId="1076"/>
          <ac:spMkLst>
            <pc:docMk/>
            <pc:sldMk cId="2482803884" sldId="278"/>
            <ac:spMk id="3" creationId="{F3A6680F-3228-A83E-87C0-3C7A7F41AAE5}"/>
          </ac:spMkLst>
        </pc:spChg>
        <pc:spChg chg="add mod">
          <ac:chgData name="summyamehveen228@outlook.com" userId="b9626a02062bee58" providerId="LiveId" clId="{485A85BB-F374-4E20-B82F-87F09F7A6D2C}" dt="2022-12-05T15:38:36.575" v="241" actId="20577"/>
          <ac:spMkLst>
            <pc:docMk/>
            <pc:sldMk cId="2482803884" sldId="278"/>
            <ac:spMk id="5" creationId="{BB6A6956-C8B5-EA0C-A1C3-58ED7333A8F6}"/>
          </ac:spMkLst>
        </pc:spChg>
      </pc:sldChg>
      <pc:sldChg chg="addSp delSp modSp new mod">
        <pc:chgData name="summyamehveen228@outlook.com" userId="b9626a02062bee58" providerId="LiveId" clId="{485A85BB-F374-4E20-B82F-87F09F7A6D2C}" dt="2022-12-05T15:44:15.883" v="368"/>
        <pc:sldMkLst>
          <pc:docMk/>
          <pc:sldMk cId="3716231961" sldId="279"/>
        </pc:sldMkLst>
        <pc:spChg chg="add mod">
          <ac:chgData name="summyamehveen228@outlook.com" userId="b9626a02062bee58" providerId="LiveId" clId="{485A85BB-F374-4E20-B82F-87F09F7A6D2C}" dt="2022-12-05T15:41:01.606" v="261" actId="20577"/>
          <ac:spMkLst>
            <pc:docMk/>
            <pc:sldMk cId="3716231961" sldId="279"/>
            <ac:spMk id="3" creationId="{8A5C2422-9608-9494-5D34-CAA7C0D8D84F}"/>
          </ac:spMkLst>
        </pc:spChg>
        <pc:spChg chg="add del mod">
          <ac:chgData name="summyamehveen228@outlook.com" userId="b9626a02062bee58" providerId="LiveId" clId="{485A85BB-F374-4E20-B82F-87F09F7A6D2C}" dt="2022-12-05T15:44:15.883" v="368"/>
          <ac:spMkLst>
            <pc:docMk/>
            <pc:sldMk cId="3716231961" sldId="279"/>
            <ac:spMk id="5" creationId="{B1CA20CB-CEC9-E0A2-4610-CAFEE69EF503}"/>
          </ac:spMkLst>
        </pc:spChg>
      </pc:sldChg>
      <pc:sldChg chg="addSp modSp new mod">
        <pc:chgData name="summyamehveen228@outlook.com" userId="b9626a02062bee58" providerId="LiveId" clId="{485A85BB-F374-4E20-B82F-87F09F7A6D2C}" dt="2022-12-05T15:41:59.926" v="269" actId="14100"/>
        <pc:sldMkLst>
          <pc:docMk/>
          <pc:sldMk cId="820804804" sldId="280"/>
        </pc:sldMkLst>
        <pc:picChg chg="add mod">
          <ac:chgData name="summyamehveen228@outlook.com" userId="b9626a02062bee58" providerId="LiveId" clId="{485A85BB-F374-4E20-B82F-87F09F7A6D2C}" dt="2022-12-05T15:41:59.926" v="269" actId="14100"/>
          <ac:picMkLst>
            <pc:docMk/>
            <pc:sldMk cId="820804804" sldId="280"/>
            <ac:picMk id="3" creationId="{E18D6DDF-8C8F-E086-7F53-BA0E1E744DE8}"/>
          </ac:picMkLst>
        </pc:picChg>
      </pc:sldChg>
      <pc:sldChg chg="addSp modSp new mod">
        <pc:chgData name="summyamehveen228@outlook.com" userId="b9626a02062bee58" providerId="LiveId" clId="{485A85BB-F374-4E20-B82F-87F09F7A6D2C}" dt="2022-12-05T15:57:27.221" v="615" actId="5793"/>
        <pc:sldMkLst>
          <pc:docMk/>
          <pc:sldMk cId="4224611056" sldId="281"/>
        </pc:sldMkLst>
        <pc:spChg chg="add mod">
          <ac:chgData name="summyamehveen228@outlook.com" userId="b9626a02062bee58" providerId="LiveId" clId="{485A85BB-F374-4E20-B82F-87F09F7A6D2C}" dt="2022-12-05T15:48:42.889" v="409" actId="20577"/>
          <ac:spMkLst>
            <pc:docMk/>
            <pc:sldMk cId="4224611056" sldId="281"/>
            <ac:spMk id="3" creationId="{279B4DFA-DD5E-5CA2-B327-6490513572C6}"/>
          </ac:spMkLst>
        </pc:spChg>
        <pc:spChg chg="add mod">
          <ac:chgData name="summyamehveen228@outlook.com" userId="b9626a02062bee58" providerId="LiveId" clId="{485A85BB-F374-4E20-B82F-87F09F7A6D2C}" dt="2022-12-05T15:57:27.221" v="615" actId="5793"/>
          <ac:spMkLst>
            <pc:docMk/>
            <pc:sldMk cId="4224611056" sldId="281"/>
            <ac:spMk id="5" creationId="{70DCEA94-B6F0-E8E3-0006-CA8ACF41CA53}"/>
          </ac:spMkLst>
        </pc:spChg>
      </pc:sldChg>
      <pc:sldChg chg="addSp modSp new mod">
        <pc:chgData name="summyamehveen228@outlook.com" userId="b9626a02062bee58" providerId="LiveId" clId="{485A85BB-F374-4E20-B82F-87F09F7A6D2C}" dt="2022-12-05T15:59:33.607" v="624" actId="20577"/>
        <pc:sldMkLst>
          <pc:docMk/>
          <pc:sldMk cId="1728527074" sldId="282"/>
        </pc:sldMkLst>
        <pc:spChg chg="add mod">
          <ac:chgData name="summyamehveen228@outlook.com" userId="b9626a02062bee58" providerId="LiveId" clId="{485A85BB-F374-4E20-B82F-87F09F7A6D2C}" dt="2022-12-05T15:56:30.008" v="613" actId="255"/>
          <ac:spMkLst>
            <pc:docMk/>
            <pc:sldMk cId="1728527074" sldId="282"/>
            <ac:spMk id="3" creationId="{7C671FF2-C63D-168B-0AFE-1E5E6720F143}"/>
          </ac:spMkLst>
        </pc:spChg>
        <pc:spChg chg="add mod">
          <ac:chgData name="summyamehveen228@outlook.com" userId="b9626a02062bee58" providerId="LiveId" clId="{485A85BB-F374-4E20-B82F-87F09F7A6D2C}" dt="2022-12-05T15:59:33.607" v="624" actId="20577"/>
          <ac:spMkLst>
            <pc:docMk/>
            <pc:sldMk cId="1728527074" sldId="282"/>
            <ac:spMk id="5" creationId="{26807E28-3374-A3A7-DD28-589D8DA77859}"/>
          </ac:spMkLst>
        </pc:spChg>
      </pc:sldChg>
      <pc:sldChg chg="addSp modSp new mod ord">
        <pc:chgData name="summyamehveen228@outlook.com" userId="b9626a02062bee58" providerId="LiveId" clId="{485A85BB-F374-4E20-B82F-87F09F7A6D2C}" dt="2022-12-05T16:39:08.561" v="868" actId="20578"/>
        <pc:sldMkLst>
          <pc:docMk/>
          <pc:sldMk cId="1845855219" sldId="283"/>
        </pc:sldMkLst>
        <pc:picChg chg="add mod">
          <ac:chgData name="summyamehveen228@outlook.com" userId="b9626a02062bee58" providerId="LiveId" clId="{485A85BB-F374-4E20-B82F-87F09F7A6D2C}" dt="2022-12-05T16:01:06.440" v="629" actId="14100"/>
          <ac:picMkLst>
            <pc:docMk/>
            <pc:sldMk cId="1845855219" sldId="283"/>
            <ac:picMk id="3" creationId="{9E3D06FE-787C-16EF-8627-922182A45B77}"/>
          </ac:picMkLst>
        </pc:picChg>
      </pc:sldChg>
      <pc:sldChg chg="addSp delSp modSp new mod">
        <pc:chgData name="summyamehveen228@outlook.com" userId="b9626a02062bee58" providerId="LiveId" clId="{485A85BB-F374-4E20-B82F-87F09F7A6D2C}" dt="2022-12-05T16:09:31.807" v="704" actId="21"/>
        <pc:sldMkLst>
          <pc:docMk/>
          <pc:sldMk cId="1423279033" sldId="284"/>
        </pc:sldMkLst>
        <pc:spChg chg="add mod">
          <ac:chgData name="summyamehveen228@outlook.com" userId="b9626a02062bee58" providerId="LiveId" clId="{485A85BB-F374-4E20-B82F-87F09F7A6D2C}" dt="2022-12-05T16:04:39.413" v="686" actId="14100"/>
          <ac:spMkLst>
            <pc:docMk/>
            <pc:sldMk cId="1423279033" sldId="284"/>
            <ac:spMk id="5" creationId="{0DE7B229-E59C-6368-223D-6F6B3360C48D}"/>
          </ac:spMkLst>
        </pc:spChg>
        <pc:spChg chg="add mod">
          <ac:chgData name="summyamehveen228@outlook.com" userId="b9626a02062bee58" providerId="LiveId" clId="{485A85BB-F374-4E20-B82F-87F09F7A6D2C}" dt="2022-12-05T16:07:48.611" v="692"/>
          <ac:spMkLst>
            <pc:docMk/>
            <pc:sldMk cId="1423279033" sldId="284"/>
            <ac:spMk id="7" creationId="{FF84888A-42E0-4A5D-8570-088CB4697F76}"/>
          </ac:spMkLst>
        </pc:spChg>
        <pc:spChg chg="add mod">
          <ac:chgData name="summyamehveen228@outlook.com" userId="b9626a02062bee58" providerId="LiveId" clId="{485A85BB-F374-4E20-B82F-87F09F7A6D2C}" dt="2022-12-05T16:08:36.356" v="699" actId="14100"/>
          <ac:spMkLst>
            <pc:docMk/>
            <pc:sldMk cId="1423279033" sldId="284"/>
            <ac:spMk id="9" creationId="{C1020642-2D11-8573-1FFB-A988EF6E29F0}"/>
          </ac:spMkLst>
        </pc:spChg>
        <pc:spChg chg="add del mod">
          <ac:chgData name="summyamehveen228@outlook.com" userId="b9626a02062bee58" providerId="LiveId" clId="{485A85BB-F374-4E20-B82F-87F09F7A6D2C}" dt="2022-12-05T16:09:31.807" v="704" actId="21"/>
          <ac:spMkLst>
            <pc:docMk/>
            <pc:sldMk cId="1423279033" sldId="284"/>
            <ac:spMk id="11" creationId="{007B0DE2-6603-21E5-7B53-0D33E4B2C34B}"/>
          </ac:spMkLst>
        </pc:spChg>
        <pc:picChg chg="add del">
          <ac:chgData name="summyamehveen228@outlook.com" userId="b9626a02062bee58" providerId="LiveId" clId="{485A85BB-F374-4E20-B82F-87F09F7A6D2C}" dt="2022-12-05T16:03:40.035" v="631" actId="22"/>
          <ac:picMkLst>
            <pc:docMk/>
            <pc:sldMk cId="1423279033" sldId="284"/>
            <ac:picMk id="3" creationId="{08215B20-8A6D-2055-2280-27E696239457}"/>
          </ac:picMkLst>
        </pc:picChg>
      </pc:sldChg>
      <pc:sldChg chg="addSp modSp new mod">
        <pc:chgData name="summyamehveen228@outlook.com" userId="b9626a02062bee58" providerId="LiveId" clId="{485A85BB-F374-4E20-B82F-87F09F7A6D2C}" dt="2022-12-05T16:10:16.797" v="716" actId="20577"/>
        <pc:sldMkLst>
          <pc:docMk/>
          <pc:sldMk cId="1461304603" sldId="285"/>
        </pc:sldMkLst>
        <pc:spChg chg="add mod">
          <ac:chgData name="summyamehveen228@outlook.com" userId="b9626a02062bee58" providerId="LiveId" clId="{485A85BB-F374-4E20-B82F-87F09F7A6D2C}" dt="2022-12-05T16:10:16.797" v="716" actId="20577"/>
          <ac:spMkLst>
            <pc:docMk/>
            <pc:sldMk cId="1461304603" sldId="285"/>
            <ac:spMk id="2" creationId="{763BABD2-84B7-4DCB-CA66-6428F807D928}"/>
          </ac:spMkLst>
        </pc:spChg>
      </pc:sldChg>
      <pc:sldChg chg="addSp delSp modSp new mod">
        <pc:chgData name="summyamehveen228@outlook.com" userId="b9626a02062bee58" providerId="LiveId" clId="{485A85BB-F374-4E20-B82F-87F09F7A6D2C}" dt="2022-12-05T16:14:39.241" v="731" actId="1076"/>
        <pc:sldMkLst>
          <pc:docMk/>
          <pc:sldMk cId="744120766" sldId="286"/>
        </pc:sldMkLst>
        <pc:picChg chg="add mod">
          <ac:chgData name="summyamehveen228@outlook.com" userId="b9626a02062bee58" providerId="LiveId" clId="{485A85BB-F374-4E20-B82F-87F09F7A6D2C}" dt="2022-12-05T16:14:39.241" v="731" actId="1076"/>
          <ac:picMkLst>
            <pc:docMk/>
            <pc:sldMk cId="744120766" sldId="286"/>
            <ac:picMk id="3" creationId="{6AEF60CD-8575-5D2D-4D69-FD60FF632569}"/>
          </ac:picMkLst>
        </pc:picChg>
        <pc:picChg chg="add del mod">
          <ac:chgData name="summyamehveen228@outlook.com" userId="b9626a02062bee58" providerId="LiveId" clId="{485A85BB-F374-4E20-B82F-87F09F7A6D2C}" dt="2022-12-05T16:13:04.026" v="728" actId="21"/>
          <ac:picMkLst>
            <pc:docMk/>
            <pc:sldMk cId="744120766" sldId="286"/>
            <ac:picMk id="5" creationId="{470A7D83-71AB-0DD7-A634-203C9514CEE3}"/>
          </ac:picMkLst>
        </pc:picChg>
        <pc:picChg chg="add mod">
          <ac:chgData name="summyamehveen228@outlook.com" userId="b9626a02062bee58" providerId="LiveId" clId="{485A85BB-F374-4E20-B82F-87F09F7A6D2C}" dt="2022-12-05T16:14:34.399" v="730" actId="1076"/>
          <ac:picMkLst>
            <pc:docMk/>
            <pc:sldMk cId="744120766" sldId="286"/>
            <ac:picMk id="7" creationId="{D0B433E3-A704-57C8-8200-E4A135B299D0}"/>
          </ac:picMkLst>
        </pc:picChg>
      </pc:sldChg>
      <pc:sldChg chg="addSp delSp modSp new mod">
        <pc:chgData name="summyamehveen228@outlook.com" userId="b9626a02062bee58" providerId="LiveId" clId="{485A85BB-F374-4E20-B82F-87F09F7A6D2C}" dt="2022-12-05T16:43:05.482" v="889" actId="20577"/>
        <pc:sldMkLst>
          <pc:docMk/>
          <pc:sldMk cId="3124691139" sldId="287"/>
        </pc:sldMkLst>
        <pc:spChg chg="add mod">
          <ac:chgData name="summyamehveen228@outlook.com" userId="b9626a02062bee58" providerId="LiveId" clId="{485A85BB-F374-4E20-B82F-87F09F7A6D2C}" dt="2022-12-05T16:17:36.847" v="789" actId="255"/>
          <ac:spMkLst>
            <pc:docMk/>
            <pc:sldMk cId="3124691139" sldId="287"/>
            <ac:spMk id="3" creationId="{C68126B1-83C8-4363-4848-221F414096B3}"/>
          </ac:spMkLst>
        </pc:spChg>
        <pc:spChg chg="add mod">
          <ac:chgData name="summyamehveen228@outlook.com" userId="b9626a02062bee58" providerId="LiveId" clId="{485A85BB-F374-4E20-B82F-87F09F7A6D2C}" dt="2022-12-05T16:43:05.482" v="889" actId="20577"/>
          <ac:spMkLst>
            <pc:docMk/>
            <pc:sldMk cId="3124691139" sldId="287"/>
            <ac:spMk id="9" creationId="{631EC9F4-49B9-B647-6482-2C37535E8208}"/>
          </ac:spMkLst>
        </pc:spChg>
        <pc:picChg chg="add del mod">
          <ac:chgData name="summyamehveen228@outlook.com" userId="b9626a02062bee58" providerId="LiveId" clId="{485A85BB-F374-4E20-B82F-87F09F7A6D2C}" dt="2022-12-05T16:40:14.944" v="876" actId="22"/>
          <ac:picMkLst>
            <pc:docMk/>
            <pc:sldMk cId="3124691139" sldId="287"/>
            <ac:picMk id="5" creationId="{1397C24F-8A98-1CB7-D037-0F848EBB074C}"/>
          </ac:picMkLst>
        </pc:picChg>
        <pc:picChg chg="add del">
          <ac:chgData name="summyamehveen228@outlook.com" userId="b9626a02062bee58" providerId="LiveId" clId="{485A85BB-F374-4E20-B82F-87F09F7A6D2C}" dt="2022-12-05T16:40:42.597" v="878" actId="22"/>
          <ac:picMkLst>
            <pc:docMk/>
            <pc:sldMk cId="3124691139" sldId="287"/>
            <ac:picMk id="7" creationId="{0AA327FE-61CA-F087-6188-022F2963C0C5}"/>
          </ac:picMkLst>
        </pc:picChg>
      </pc:sldChg>
      <pc:sldChg chg="addSp new mod">
        <pc:chgData name="summyamehveen228@outlook.com" userId="b9626a02062bee58" providerId="LiveId" clId="{485A85BB-F374-4E20-B82F-87F09F7A6D2C}" dt="2022-12-05T16:20:19.898" v="794" actId="22"/>
        <pc:sldMkLst>
          <pc:docMk/>
          <pc:sldMk cId="1373828420" sldId="288"/>
        </pc:sldMkLst>
        <pc:picChg chg="add">
          <ac:chgData name="summyamehveen228@outlook.com" userId="b9626a02062bee58" providerId="LiveId" clId="{485A85BB-F374-4E20-B82F-87F09F7A6D2C}" dt="2022-12-05T16:20:19.898" v="794" actId="22"/>
          <ac:picMkLst>
            <pc:docMk/>
            <pc:sldMk cId="1373828420" sldId="288"/>
            <ac:picMk id="3" creationId="{39E1F950-A52C-A97C-276E-3CF380540064}"/>
          </ac:picMkLst>
        </pc:picChg>
      </pc:sldChg>
      <pc:sldChg chg="addSp modSp new mod">
        <pc:chgData name="summyamehveen228@outlook.com" userId="b9626a02062bee58" providerId="LiveId" clId="{485A85BB-F374-4E20-B82F-87F09F7A6D2C}" dt="2022-12-05T16:33:46.957" v="862" actId="313"/>
        <pc:sldMkLst>
          <pc:docMk/>
          <pc:sldMk cId="3945197719" sldId="289"/>
        </pc:sldMkLst>
        <pc:spChg chg="add mod">
          <ac:chgData name="summyamehveen228@outlook.com" userId="b9626a02062bee58" providerId="LiveId" clId="{485A85BB-F374-4E20-B82F-87F09F7A6D2C}" dt="2022-12-05T16:21:11.408" v="840" actId="20577"/>
          <ac:spMkLst>
            <pc:docMk/>
            <pc:sldMk cId="3945197719" sldId="289"/>
            <ac:spMk id="3" creationId="{83EDD6D4-30DD-1AAA-C7F6-E855DFD1C6AC}"/>
          </ac:spMkLst>
        </pc:spChg>
        <pc:spChg chg="add mod">
          <ac:chgData name="summyamehveen228@outlook.com" userId="b9626a02062bee58" providerId="LiveId" clId="{485A85BB-F374-4E20-B82F-87F09F7A6D2C}" dt="2022-12-05T16:33:46.957" v="862" actId="313"/>
          <ac:spMkLst>
            <pc:docMk/>
            <pc:sldMk cId="3945197719" sldId="289"/>
            <ac:spMk id="5" creationId="{6F2CA1C4-9F56-E2B6-FAC4-ACAF4090D1E0}"/>
          </ac:spMkLst>
        </pc:spChg>
      </pc:sldChg>
      <pc:sldChg chg="addSp delSp modSp new mod">
        <pc:chgData name="summyamehveen228@outlook.com" userId="b9626a02062bee58" providerId="LiveId" clId="{485A85BB-F374-4E20-B82F-87F09F7A6D2C}" dt="2022-12-05T16:25:30.789" v="844" actId="22"/>
        <pc:sldMkLst>
          <pc:docMk/>
          <pc:sldMk cId="1113664177" sldId="290"/>
        </pc:sldMkLst>
        <pc:picChg chg="add del mod">
          <ac:chgData name="summyamehveen228@outlook.com" userId="b9626a02062bee58" providerId="LiveId" clId="{485A85BB-F374-4E20-B82F-87F09F7A6D2C}" dt="2022-12-05T16:23:14.028" v="843" actId="21"/>
          <ac:picMkLst>
            <pc:docMk/>
            <pc:sldMk cId="1113664177" sldId="290"/>
            <ac:picMk id="3" creationId="{20E0227F-8713-7E43-E6C1-FE06C2037051}"/>
          </ac:picMkLst>
        </pc:picChg>
        <pc:picChg chg="add">
          <ac:chgData name="summyamehveen228@outlook.com" userId="b9626a02062bee58" providerId="LiveId" clId="{485A85BB-F374-4E20-B82F-87F09F7A6D2C}" dt="2022-12-05T16:25:30.789" v="844" actId="22"/>
          <ac:picMkLst>
            <pc:docMk/>
            <pc:sldMk cId="1113664177" sldId="290"/>
            <ac:picMk id="5" creationId="{0CB10F56-7841-D55C-F4FE-89406EEAB16A}"/>
          </ac:picMkLst>
        </pc:picChg>
      </pc:sldChg>
      <pc:sldChg chg="addSp modSp new mod">
        <pc:chgData name="summyamehveen228@outlook.com" userId="b9626a02062bee58" providerId="LiveId" clId="{485A85BB-F374-4E20-B82F-87F09F7A6D2C}" dt="2022-12-05T16:26:43.487" v="848" actId="1076"/>
        <pc:sldMkLst>
          <pc:docMk/>
          <pc:sldMk cId="1444120673" sldId="291"/>
        </pc:sldMkLst>
        <pc:spChg chg="add mod">
          <ac:chgData name="summyamehveen228@outlook.com" userId="b9626a02062bee58" providerId="LiveId" clId="{485A85BB-F374-4E20-B82F-87F09F7A6D2C}" dt="2022-12-05T16:26:43.487" v="848" actId="1076"/>
          <ac:spMkLst>
            <pc:docMk/>
            <pc:sldMk cId="1444120673" sldId="291"/>
            <ac:spMk id="5" creationId="{921ADD7D-8EB5-34C4-1F1A-D06218D18E41}"/>
          </ac:spMkLst>
        </pc:spChg>
        <pc:picChg chg="add mod">
          <ac:chgData name="summyamehveen228@outlook.com" userId="b9626a02062bee58" providerId="LiveId" clId="{485A85BB-F374-4E20-B82F-87F09F7A6D2C}" dt="2022-12-05T16:26:25.074" v="846" actId="1076"/>
          <ac:picMkLst>
            <pc:docMk/>
            <pc:sldMk cId="1444120673" sldId="291"/>
            <ac:picMk id="3" creationId="{F6956766-A215-E682-93E4-41B1FA0DB6D7}"/>
          </ac:picMkLst>
        </pc:picChg>
      </pc:sldChg>
      <pc:sldChg chg="addSp modSp new mod">
        <pc:chgData name="summyamehveen228@outlook.com" userId="b9626a02062bee58" providerId="LiveId" clId="{485A85BB-F374-4E20-B82F-87F09F7A6D2C}" dt="2022-12-05T16:43:35.076" v="904" actId="20577"/>
        <pc:sldMkLst>
          <pc:docMk/>
          <pc:sldMk cId="912696998" sldId="292"/>
        </pc:sldMkLst>
        <pc:spChg chg="add mod">
          <ac:chgData name="summyamehveen228@outlook.com" userId="b9626a02062bee58" providerId="LiveId" clId="{485A85BB-F374-4E20-B82F-87F09F7A6D2C}" dt="2022-12-05T16:43:35.076" v="904" actId="20577"/>
          <ac:spMkLst>
            <pc:docMk/>
            <pc:sldMk cId="912696998" sldId="292"/>
            <ac:spMk id="3" creationId="{B610215A-6282-E648-DA1E-7046914320B7}"/>
          </ac:spMkLst>
        </pc:spChg>
      </pc:sldChg>
    </pc:docChg>
  </pc:docChgLst>
  <pc:docChgLst>
    <pc:chgData name="Shiva Krishna Beeraboina" userId="d612875195f21035" providerId="LiveId" clId="{23AED16D-40A8-4AAE-8B31-FB96C98617A7}"/>
    <pc:docChg chg="undo custSel addSld delSld modSld sldOrd">
      <pc:chgData name="Shiva Krishna Beeraboina" userId="d612875195f21035" providerId="LiveId" clId="{23AED16D-40A8-4AAE-8B31-FB96C98617A7}" dt="2022-12-05T19:57:30.685" v="4701" actId="207"/>
      <pc:docMkLst>
        <pc:docMk/>
      </pc:docMkLst>
      <pc:sldChg chg="addSp modSp mod">
        <pc:chgData name="Shiva Krishna Beeraboina" userId="d612875195f21035" providerId="LiveId" clId="{23AED16D-40A8-4AAE-8B31-FB96C98617A7}" dt="2022-12-05T19:52:29.337" v="4578" actId="207"/>
        <pc:sldMkLst>
          <pc:docMk/>
          <pc:sldMk cId="1729451076" sldId="257"/>
        </pc:sldMkLst>
        <pc:spChg chg="add mod">
          <ac:chgData name="Shiva Krishna Beeraboina" userId="d612875195f21035" providerId="LiveId" clId="{23AED16D-40A8-4AAE-8B31-FB96C98617A7}" dt="2022-12-05T19:52:29.337" v="4578" actId="207"/>
          <ac:spMkLst>
            <pc:docMk/>
            <pc:sldMk cId="1729451076" sldId="257"/>
            <ac:spMk id="3" creationId="{5CAC55A4-14D9-9ADE-6EFB-2B2F6876671B}"/>
          </ac:spMkLst>
        </pc:spChg>
      </pc:sldChg>
      <pc:sldChg chg="modSp mod">
        <pc:chgData name="Shiva Krishna Beeraboina" userId="d612875195f21035" providerId="LiveId" clId="{23AED16D-40A8-4AAE-8B31-FB96C98617A7}" dt="2022-12-05T19:21:44.751" v="4385" actId="14100"/>
        <pc:sldMkLst>
          <pc:docMk/>
          <pc:sldMk cId="3653282950" sldId="264"/>
        </pc:sldMkLst>
        <pc:picChg chg="mod">
          <ac:chgData name="Shiva Krishna Beeraboina" userId="d612875195f21035" providerId="LiveId" clId="{23AED16D-40A8-4AAE-8B31-FB96C98617A7}" dt="2022-12-05T19:21:44.751" v="4385" actId="14100"/>
          <ac:picMkLst>
            <pc:docMk/>
            <pc:sldMk cId="3653282950" sldId="264"/>
            <ac:picMk id="1032" creationId="{DD017D81-FCA6-2588-FA2A-67A21E531DA1}"/>
          </ac:picMkLst>
        </pc:picChg>
      </pc:sldChg>
      <pc:sldChg chg="del">
        <pc:chgData name="Shiva Krishna Beeraboina" userId="d612875195f21035" providerId="LiveId" clId="{23AED16D-40A8-4AAE-8B31-FB96C98617A7}" dt="2022-12-05T18:57:30.754" v="3339" actId="47"/>
        <pc:sldMkLst>
          <pc:docMk/>
          <pc:sldMk cId="2968047446" sldId="265"/>
        </pc:sldMkLst>
      </pc:sldChg>
      <pc:sldChg chg="addSp delSp modSp mod">
        <pc:chgData name="Shiva Krishna Beeraboina" userId="d612875195f21035" providerId="LiveId" clId="{23AED16D-40A8-4AAE-8B31-FB96C98617A7}" dt="2022-12-05T18:46:48.814" v="3328" actId="1076"/>
        <pc:sldMkLst>
          <pc:docMk/>
          <pc:sldMk cId="3760165812" sldId="269"/>
        </pc:sldMkLst>
        <pc:picChg chg="del">
          <ac:chgData name="Shiva Krishna Beeraboina" userId="d612875195f21035" providerId="LiveId" clId="{23AED16D-40A8-4AAE-8B31-FB96C98617A7}" dt="2022-12-05T18:46:37.912" v="3326" actId="478"/>
          <ac:picMkLst>
            <pc:docMk/>
            <pc:sldMk cId="3760165812" sldId="269"/>
            <ac:picMk id="3" creationId="{D0A042E8-E603-30E4-9799-5A920C33F054}"/>
          </ac:picMkLst>
        </pc:picChg>
        <pc:picChg chg="add mod">
          <ac:chgData name="Shiva Krishna Beeraboina" userId="d612875195f21035" providerId="LiveId" clId="{23AED16D-40A8-4AAE-8B31-FB96C98617A7}" dt="2022-12-05T18:46:48.814" v="3328" actId="1076"/>
          <ac:picMkLst>
            <pc:docMk/>
            <pc:sldMk cId="3760165812" sldId="269"/>
            <ac:picMk id="1026" creationId="{0849EA85-3783-F01C-3F8D-8F362F98ABD1}"/>
          </ac:picMkLst>
        </pc:picChg>
      </pc:sldChg>
      <pc:sldChg chg="modSp mod">
        <pc:chgData name="Shiva Krishna Beeraboina" userId="d612875195f21035" providerId="LiveId" clId="{23AED16D-40A8-4AAE-8B31-FB96C98617A7}" dt="2022-12-05T17:33:12.935" v="546" actId="1076"/>
        <pc:sldMkLst>
          <pc:docMk/>
          <pc:sldMk cId="3050063930" sldId="271"/>
        </pc:sldMkLst>
        <pc:spChg chg="mod">
          <ac:chgData name="Shiva Krishna Beeraboina" userId="d612875195f21035" providerId="LiveId" clId="{23AED16D-40A8-4AAE-8B31-FB96C98617A7}" dt="2022-12-05T17:33:12.935" v="546" actId="1076"/>
          <ac:spMkLst>
            <pc:docMk/>
            <pc:sldMk cId="3050063930" sldId="271"/>
            <ac:spMk id="2" creationId="{51A01419-5184-62F9-6E86-B83E91EDFDD6}"/>
          </ac:spMkLst>
        </pc:spChg>
        <pc:spChg chg="mod">
          <ac:chgData name="Shiva Krishna Beeraboina" userId="d612875195f21035" providerId="LiveId" clId="{23AED16D-40A8-4AAE-8B31-FB96C98617A7}" dt="2022-12-05T17:23:42.550" v="394" actId="1076"/>
          <ac:spMkLst>
            <pc:docMk/>
            <pc:sldMk cId="3050063930" sldId="271"/>
            <ac:spMk id="4" creationId="{F0EBE8B4-AA8E-2D50-5C22-D0BE3AF4160D}"/>
          </ac:spMkLst>
        </pc:spChg>
      </pc:sldChg>
      <pc:sldChg chg="modSp mod">
        <pc:chgData name="Shiva Krishna Beeraboina" userId="d612875195f21035" providerId="LiveId" clId="{23AED16D-40A8-4AAE-8B31-FB96C98617A7}" dt="2022-12-05T19:47:31.510" v="4475" actId="1076"/>
        <pc:sldMkLst>
          <pc:docMk/>
          <pc:sldMk cId="1545520589" sldId="274"/>
        </pc:sldMkLst>
        <pc:spChg chg="mod">
          <ac:chgData name="Shiva Krishna Beeraboina" userId="d612875195f21035" providerId="LiveId" clId="{23AED16D-40A8-4AAE-8B31-FB96C98617A7}" dt="2022-12-05T19:47:31.510" v="4475" actId="1076"/>
          <ac:spMkLst>
            <pc:docMk/>
            <pc:sldMk cId="1545520589" sldId="274"/>
            <ac:spMk id="3" creationId="{AD2D5D65-53CC-61B4-C8B8-CA268AF7E35F}"/>
          </ac:spMkLst>
        </pc:spChg>
      </pc:sldChg>
      <pc:sldChg chg="modSp mod">
        <pc:chgData name="Shiva Krishna Beeraboina" userId="d612875195f21035" providerId="LiveId" clId="{23AED16D-40A8-4AAE-8B31-FB96C98617A7}" dt="2022-12-05T19:47:48.106" v="4477" actId="1076"/>
        <pc:sldMkLst>
          <pc:docMk/>
          <pc:sldMk cId="1224560116" sldId="277"/>
        </pc:sldMkLst>
        <pc:spChg chg="mod">
          <ac:chgData name="Shiva Krishna Beeraboina" userId="d612875195f21035" providerId="LiveId" clId="{23AED16D-40A8-4AAE-8B31-FB96C98617A7}" dt="2022-12-05T19:47:48.106" v="4477" actId="1076"/>
          <ac:spMkLst>
            <pc:docMk/>
            <pc:sldMk cId="1224560116" sldId="277"/>
            <ac:spMk id="3" creationId="{D2776418-3881-C396-FF04-C4F8C0239016}"/>
          </ac:spMkLst>
        </pc:spChg>
      </pc:sldChg>
      <pc:sldChg chg="modSp mod">
        <pc:chgData name="Shiva Krishna Beeraboina" userId="d612875195f21035" providerId="LiveId" clId="{23AED16D-40A8-4AAE-8B31-FB96C98617A7}" dt="2022-12-05T19:47:57.988" v="4478" actId="255"/>
        <pc:sldMkLst>
          <pc:docMk/>
          <pc:sldMk cId="2482803884" sldId="278"/>
        </pc:sldMkLst>
        <pc:spChg chg="mod">
          <ac:chgData name="Shiva Krishna Beeraboina" userId="d612875195f21035" providerId="LiveId" clId="{23AED16D-40A8-4AAE-8B31-FB96C98617A7}" dt="2022-12-05T19:47:57.988" v="4478" actId="255"/>
          <ac:spMkLst>
            <pc:docMk/>
            <pc:sldMk cId="2482803884" sldId="278"/>
            <ac:spMk id="3" creationId="{F3A6680F-3228-A83E-87C0-3C7A7F41AAE5}"/>
          </ac:spMkLst>
        </pc:spChg>
      </pc:sldChg>
      <pc:sldChg chg="modSp mod">
        <pc:chgData name="Shiva Krishna Beeraboina" userId="d612875195f21035" providerId="LiveId" clId="{23AED16D-40A8-4AAE-8B31-FB96C98617A7}" dt="2022-12-05T19:48:26.895" v="4481" actId="14100"/>
        <pc:sldMkLst>
          <pc:docMk/>
          <pc:sldMk cId="4224611056" sldId="281"/>
        </pc:sldMkLst>
        <pc:spChg chg="mod">
          <ac:chgData name="Shiva Krishna Beeraboina" userId="d612875195f21035" providerId="LiveId" clId="{23AED16D-40A8-4AAE-8B31-FB96C98617A7}" dt="2022-12-05T19:48:26.895" v="4481" actId="14100"/>
          <ac:spMkLst>
            <pc:docMk/>
            <pc:sldMk cId="4224611056" sldId="281"/>
            <ac:spMk id="3" creationId="{279B4DFA-DD5E-5CA2-B327-6490513572C6}"/>
          </ac:spMkLst>
        </pc:spChg>
      </pc:sldChg>
      <pc:sldChg chg="modSp mod">
        <pc:chgData name="Shiva Krishna Beeraboina" userId="d612875195f21035" providerId="LiveId" clId="{23AED16D-40A8-4AAE-8B31-FB96C98617A7}" dt="2022-12-05T19:48:36.026" v="4482" actId="255"/>
        <pc:sldMkLst>
          <pc:docMk/>
          <pc:sldMk cId="1728527074" sldId="282"/>
        </pc:sldMkLst>
        <pc:spChg chg="mod">
          <ac:chgData name="Shiva Krishna Beeraboina" userId="d612875195f21035" providerId="LiveId" clId="{23AED16D-40A8-4AAE-8B31-FB96C98617A7}" dt="2022-12-05T19:48:36.026" v="4482" actId="255"/>
          <ac:spMkLst>
            <pc:docMk/>
            <pc:sldMk cId="1728527074" sldId="282"/>
            <ac:spMk id="3" creationId="{7C671FF2-C63D-168B-0AFE-1E5E6720F143}"/>
          </ac:spMkLst>
        </pc:spChg>
      </pc:sldChg>
      <pc:sldChg chg="modSp mod">
        <pc:chgData name="Shiva Krishna Beeraboina" userId="d612875195f21035" providerId="LiveId" clId="{23AED16D-40A8-4AAE-8B31-FB96C98617A7}" dt="2022-12-05T19:49:00.588" v="4485" actId="1076"/>
        <pc:sldMkLst>
          <pc:docMk/>
          <pc:sldMk cId="1423279033" sldId="284"/>
        </pc:sldMkLst>
        <pc:spChg chg="mod">
          <ac:chgData name="Shiva Krishna Beeraboina" userId="d612875195f21035" providerId="LiveId" clId="{23AED16D-40A8-4AAE-8B31-FB96C98617A7}" dt="2022-12-05T19:49:00.588" v="4485" actId="1076"/>
          <ac:spMkLst>
            <pc:docMk/>
            <pc:sldMk cId="1423279033" sldId="284"/>
            <ac:spMk id="5" creationId="{0DE7B229-E59C-6368-223D-6F6B3360C48D}"/>
          </ac:spMkLst>
        </pc:spChg>
      </pc:sldChg>
      <pc:sldChg chg="modSp mod">
        <pc:chgData name="Shiva Krishna Beeraboina" userId="d612875195f21035" providerId="LiveId" clId="{23AED16D-40A8-4AAE-8B31-FB96C98617A7}" dt="2022-12-05T19:49:16.963" v="4487" actId="1076"/>
        <pc:sldMkLst>
          <pc:docMk/>
          <pc:sldMk cId="3124691139" sldId="287"/>
        </pc:sldMkLst>
        <pc:spChg chg="mod">
          <ac:chgData name="Shiva Krishna Beeraboina" userId="d612875195f21035" providerId="LiveId" clId="{23AED16D-40A8-4AAE-8B31-FB96C98617A7}" dt="2022-12-05T19:49:16.963" v="4487" actId="1076"/>
          <ac:spMkLst>
            <pc:docMk/>
            <pc:sldMk cId="3124691139" sldId="287"/>
            <ac:spMk id="3" creationId="{C68126B1-83C8-4363-4848-221F414096B3}"/>
          </ac:spMkLst>
        </pc:spChg>
      </pc:sldChg>
      <pc:sldChg chg="modSp mod">
        <pc:chgData name="Shiva Krishna Beeraboina" userId="d612875195f21035" providerId="LiveId" clId="{23AED16D-40A8-4AAE-8B31-FB96C98617A7}" dt="2022-12-05T19:49:29.772" v="4489" actId="1076"/>
        <pc:sldMkLst>
          <pc:docMk/>
          <pc:sldMk cId="3945197719" sldId="289"/>
        </pc:sldMkLst>
        <pc:spChg chg="mod">
          <ac:chgData name="Shiva Krishna Beeraboina" userId="d612875195f21035" providerId="LiveId" clId="{23AED16D-40A8-4AAE-8B31-FB96C98617A7}" dt="2022-12-05T19:49:29.772" v="4489" actId="1076"/>
          <ac:spMkLst>
            <pc:docMk/>
            <pc:sldMk cId="3945197719" sldId="289"/>
            <ac:spMk id="3" creationId="{83EDD6D4-30DD-1AAA-C7F6-E855DFD1C6AC}"/>
          </ac:spMkLst>
        </pc:spChg>
      </pc:sldChg>
      <pc:sldChg chg="modSp add mod">
        <pc:chgData name="Shiva Krishna Beeraboina" userId="d612875195f21035" providerId="LiveId" clId="{23AED16D-40A8-4AAE-8B31-FB96C98617A7}" dt="2022-12-05T18:57:49.779" v="3340" actId="113"/>
        <pc:sldMkLst>
          <pc:docMk/>
          <pc:sldMk cId="2887947361" sldId="293"/>
        </pc:sldMkLst>
        <pc:spChg chg="mod">
          <ac:chgData name="Shiva Krishna Beeraboina" userId="d612875195f21035" providerId="LiveId" clId="{23AED16D-40A8-4AAE-8B31-FB96C98617A7}" dt="2022-12-05T18:57:49.779" v="3340" actId="113"/>
          <ac:spMkLst>
            <pc:docMk/>
            <pc:sldMk cId="2887947361" sldId="293"/>
            <ac:spMk id="2" creationId="{51A01419-5184-62F9-6E86-B83E91EDFDD6}"/>
          </ac:spMkLst>
        </pc:spChg>
        <pc:spChg chg="mod">
          <ac:chgData name="Shiva Krishna Beeraboina" userId="d612875195f21035" providerId="LiveId" clId="{23AED16D-40A8-4AAE-8B31-FB96C98617A7}" dt="2022-12-05T17:26:02.636" v="535" actId="20577"/>
          <ac:spMkLst>
            <pc:docMk/>
            <pc:sldMk cId="2887947361" sldId="293"/>
            <ac:spMk id="4" creationId="{F0EBE8B4-AA8E-2D50-5C22-D0BE3AF4160D}"/>
          </ac:spMkLst>
        </pc:spChg>
      </pc:sldChg>
      <pc:sldChg chg="modSp add mod">
        <pc:chgData name="Shiva Krishna Beeraboina" userId="d612875195f21035" providerId="LiveId" clId="{23AED16D-40A8-4AAE-8B31-FB96C98617A7}" dt="2022-12-05T18:57:55.889" v="3341" actId="113"/>
        <pc:sldMkLst>
          <pc:docMk/>
          <pc:sldMk cId="3761811188" sldId="294"/>
        </pc:sldMkLst>
        <pc:spChg chg="mod">
          <ac:chgData name="Shiva Krishna Beeraboina" userId="d612875195f21035" providerId="LiveId" clId="{23AED16D-40A8-4AAE-8B31-FB96C98617A7}" dt="2022-12-05T18:57:55.889" v="3341" actId="113"/>
          <ac:spMkLst>
            <pc:docMk/>
            <pc:sldMk cId="3761811188" sldId="294"/>
            <ac:spMk id="2" creationId="{51A01419-5184-62F9-6E86-B83E91EDFDD6}"/>
          </ac:spMkLst>
        </pc:spChg>
      </pc:sldChg>
      <pc:sldChg chg="addSp delSp modSp add mod ord">
        <pc:chgData name="Shiva Krishna Beeraboina" userId="d612875195f21035" providerId="LiveId" clId="{23AED16D-40A8-4AAE-8B31-FB96C98617A7}" dt="2022-12-05T19:31:15.761" v="4394" actId="1076"/>
        <pc:sldMkLst>
          <pc:docMk/>
          <pc:sldMk cId="584575657" sldId="295"/>
        </pc:sldMkLst>
        <pc:spChg chg="del mod">
          <ac:chgData name="Shiva Krishna Beeraboina" userId="d612875195f21035" providerId="LiveId" clId="{23AED16D-40A8-4AAE-8B31-FB96C98617A7}" dt="2022-12-05T17:43:10.651" v="1034" actId="21"/>
          <ac:spMkLst>
            <pc:docMk/>
            <pc:sldMk cId="584575657" sldId="295"/>
            <ac:spMk id="2" creationId="{51A01419-5184-62F9-6E86-B83E91EDFDD6}"/>
          </ac:spMkLst>
        </pc:spChg>
        <pc:spChg chg="add del mod">
          <ac:chgData name="Shiva Krishna Beeraboina" userId="d612875195f21035" providerId="LiveId" clId="{23AED16D-40A8-4AAE-8B31-FB96C98617A7}" dt="2022-12-05T17:43:15.417" v="1035" actId="478"/>
          <ac:spMkLst>
            <pc:docMk/>
            <pc:sldMk cId="584575657" sldId="295"/>
            <ac:spMk id="7" creationId="{3D7C0F51-D887-30A5-8122-A15D2FD7DD92}"/>
          </ac:spMkLst>
        </pc:spChg>
        <pc:spChg chg="add mod">
          <ac:chgData name="Shiva Krishna Beeraboina" userId="d612875195f21035" providerId="LiveId" clId="{23AED16D-40A8-4AAE-8B31-FB96C98617A7}" dt="2022-12-05T17:43:55.308" v="1045" actId="1076"/>
          <ac:spMkLst>
            <pc:docMk/>
            <pc:sldMk cId="584575657" sldId="295"/>
            <ac:spMk id="8" creationId="{26326E65-E869-B16C-3B25-2D9A648C0D79}"/>
          </ac:spMkLst>
        </pc:spChg>
        <pc:picChg chg="add del mod">
          <ac:chgData name="Shiva Krishna Beeraboina" userId="d612875195f21035" providerId="LiveId" clId="{23AED16D-40A8-4AAE-8B31-FB96C98617A7}" dt="2022-12-05T19:31:12.111" v="4392" actId="478"/>
          <ac:picMkLst>
            <pc:docMk/>
            <pc:sldMk cId="584575657" sldId="295"/>
            <ac:picMk id="5" creationId="{840F5D24-0D36-BB22-634B-0E00ECBE31DA}"/>
          </ac:picMkLst>
        </pc:picChg>
        <pc:picChg chg="add mod">
          <ac:chgData name="Shiva Krishna Beeraboina" userId="d612875195f21035" providerId="LiveId" clId="{23AED16D-40A8-4AAE-8B31-FB96C98617A7}" dt="2022-12-05T19:31:15.761" v="4394" actId="1076"/>
          <ac:picMkLst>
            <pc:docMk/>
            <pc:sldMk cId="584575657" sldId="295"/>
            <ac:picMk id="10" creationId="{8BE94EC1-F9C8-C024-E768-0A68E236A14C}"/>
          </ac:picMkLst>
        </pc:picChg>
      </pc:sldChg>
      <pc:sldChg chg="new del">
        <pc:chgData name="Shiva Krishna Beeraboina" userId="d612875195f21035" providerId="LiveId" clId="{23AED16D-40A8-4AAE-8B31-FB96C98617A7}" dt="2022-12-05T17:48:11.018" v="1182" actId="680"/>
        <pc:sldMkLst>
          <pc:docMk/>
          <pc:sldMk cId="547432386" sldId="296"/>
        </pc:sldMkLst>
      </pc:sldChg>
      <pc:sldChg chg="modSp add mod">
        <pc:chgData name="Shiva Krishna Beeraboina" userId="d612875195f21035" providerId="LiveId" clId="{23AED16D-40A8-4AAE-8B31-FB96C98617A7}" dt="2022-12-05T18:36:54.591" v="2712" actId="20577"/>
        <pc:sldMkLst>
          <pc:docMk/>
          <pc:sldMk cId="2484451937" sldId="296"/>
        </pc:sldMkLst>
        <pc:spChg chg="mod">
          <ac:chgData name="Shiva Krishna Beeraboina" userId="d612875195f21035" providerId="LiveId" clId="{23AED16D-40A8-4AAE-8B31-FB96C98617A7}" dt="2022-12-05T18:36:54.591" v="2712" actId="20577"/>
          <ac:spMkLst>
            <pc:docMk/>
            <pc:sldMk cId="2484451937" sldId="296"/>
            <ac:spMk id="4" creationId="{7788485C-4F25-C6F4-0BE1-E31836D3070A}"/>
          </ac:spMkLst>
        </pc:spChg>
        <pc:spChg chg="mod">
          <ac:chgData name="Shiva Krishna Beeraboina" userId="d612875195f21035" providerId="LiveId" clId="{23AED16D-40A8-4AAE-8B31-FB96C98617A7}" dt="2022-12-05T17:52:11.190" v="1581" actId="20577"/>
          <ac:spMkLst>
            <pc:docMk/>
            <pc:sldMk cId="2484451937" sldId="296"/>
            <ac:spMk id="5" creationId="{10755EEB-C426-D028-717B-0B6457A3FA63}"/>
          </ac:spMkLst>
        </pc:spChg>
      </pc:sldChg>
      <pc:sldChg chg="addSp delSp modSp new mod">
        <pc:chgData name="Shiva Krishna Beeraboina" userId="d612875195f21035" providerId="LiveId" clId="{23AED16D-40A8-4AAE-8B31-FB96C98617A7}" dt="2022-12-05T19:42:18.097" v="4413" actId="14100"/>
        <pc:sldMkLst>
          <pc:docMk/>
          <pc:sldMk cId="3767907440" sldId="297"/>
        </pc:sldMkLst>
        <pc:spChg chg="add mod">
          <ac:chgData name="Shiva Krishna Beeraboina" userId="d612875195f21035" providerId="LiveId" clId="{23AED16D-40A8-4AAE-8B31-FB96C98617A7}" dt="2022-12-05T17:53:11.743" v="1611" actId="20577"/>
          <ac:spMkLst>
            <pc:docMk/>
            <pc:sldMk cId="3767907440" sldId="297"/>
            <ac:spMk id="2" creationId="{ADE8507F-CCCC-A73B-1D84-EE7A04101D48}"/>
          </ac:spMkLst>
        </pc:spChg>
        <pc:picChg chg="add del mod modCrop">
          <ac:chgData name="Shiva Krishna Beeraboina" userId="d612875195f21035" providerId="LiveId" clId="{23AED16D-40A8-4AAE-8B31-FB96C98617A7}" dt="2022-12-05T19:40:51.255" v="4405" actId="478"/>
          <ac:picMkLst>
            <pc:docMk/>
            <pc:sldMk cId="3767907440" sldId="297"/>
            <ac:picMk id="4" creationId="{7E8F9B3C-35D8-A51D-F2EE-2E9BE09A6154}"/>
          </ac:picMkLst>
        </pc:picChg>
        <pc:picChg chg="add del">
          <ac:chgData name="Shiva Krishna Beeraboina" userId="d612875195f21035" providerId="LiveId" clId="{23AED16D-40A8-4AAE-8B31-FB96C98617A7}" dt="2022-12-05T18:06:30.643" v="1621" actId="21"/>
          <ac:picMkLst>
            <pc:docMk/>
            <pc:sldMk cId="3767907440" sldId="297"/>
            <ac:picMk id="6" creationId="{AF3CEC57-B37C-B05A-A44D-BEC6E0975A1B}"/>
          </ac:picMkLst>
        </pc:picChg>
        <pc:picChg chg="add del mod modCrop">
          <ac:chgData name="Shiva Krishna Beeraboina" userId="d612875195f21035" providerId="LiveId" clId="{23AED16D-40A8-4AAE-8B31-FB96C98617A7}" dt="2022-12-05T19:42:09.251" v="4410" actId="478"/>
          <ac:picMkLst>
            <pc:docMk/>
            <pc:sldMk cId="3767907440" sldId="297"/>
            <ac:picMk id="7" creationId="{F85DC748-A3D8-DD68-C1A0-02829C1C954E}"/>
          </ac:picMkLst>
        </pc:picChg>
        <pc:picChg chg="add mod">
          <ac:chgData name="Shiva Krishna Beeraboina" userId="d612875195f21035" providerId="LiveId" clId="{23AED16D-40A8-4AAE-8B31-FB96C98617A7}" dt="2022-12-05T19:40:59.924" v="4409" actId="1076"/>
          <ac:picMkLst>
            <pc:docMk/>
            <pc:sldMk cId="3767907440" sldId="297"/>
            <ac:picMk id="9" creationId="{39F1193E-D777-3EAA-D41C-FC359F1125E5}"/>
          </ac:picMkLst>
        </pc:picChg>
        <pc:picChg chg="add mod">
          <ac:chgData name="Shiva Krishna Beeraboina" userId="d612875195f21035" providerId="LiveId" clId="{23AED16D-40A8-4AAE-8B31-FB96C98617A7}" dt="2022-12-05T19:42:18.097" v="4413" actId="14100"/>
          <ac:picMkLst>
            <pc:docMk/>
            <pc:sldMk cId="3767907440" sldId="297"/>
            <ac:picMk id="11" creationId="{58BB9AAE-0649-A0F4-1D11-36AA7357C4D9}"/>
          </ac:picMkLst>
        </pc:picChg>
      </pc:sldChg>
      <pc:sldChg chg="addSp delSp modSp new mod">
        <pc:chgData name="Shiva Krishna Beeraboina" userId="d612875195f21035" providerId="LiveId" clId="{23AED16D-40A8-4AAE-8B31-FB96C98617A7}" dt="2022-12-05T19:45:02.364" v="4420" actId="1076"/>
        <pc:sldMkLst>
          <pc:docMk/>
          <pc:sldMk cId="15969534" sldId="298"/>
        </pc:sldMkLst>
        <pc:picChg chg="add del mod modCrop">
          <ac:chgData name="Shiva Krishna Beeraboina" userId="d612875195f21035" providerId="LiveId" clId="{23AED16D-40A8-4AAE-8B31-FB96C98617A7}" dt="2022-12-05T19:43:33.686" v="4414" actId="478"/>
          <ac:picMkLst>
            <pc:docMk/>
            <pc:sldMk cId="15969534" sldId="298"/>
            <ac:picMk id="2" creationId="{CDFFEC47-E4BD-EC5B-89A8-974CE96B1428}"/>
          </ac:picMkLst>
        </pc:picChg>
        <pc:picChg chg="add del mod modCrop">
          <ac:chgData name="Shiva Krishna Beeraboina" userId="d612875195f21035" providerId="LiveId" clId="{23AED16D-40A8-4AAE-8B31-FB96C98617A7}" dt="2022-12-05T19:44:57.384" v="4418" actId="478"/>
          <ac:picMkLst>
            <pc:docMk/>
            <pc:sldMk cId="15969534" sldId="298"/>
            <ac:picMk id="3" creationId="{A8A097A5-A65A-BA4B-4E0C-6504B5E2D531}"/>
          </ac:picMkLst>
        </pc:picChg>
        <pc:picChg chg="add mod">
          <ac:chgData name="Shiva Krishna Beeraboina" userId="d612875195f21035" providerId="LiveId" clId="{23AED16D-40A8-4AAE-8B31-FB96C98617A7}" dt="2022-12-05T19:43:39.734" v="4417" actId="1076"/>
          <ac:picMkLst>
            <pc:docMk/>
            <pc:sldMk cId="15969534" sldId="298"/>
            <ac:picMk id="5" creationId="{BB4E0E35-D7CA-0F83-D55A-4A1501522D5E}"/>
          </ac:picMkLst>
        </pc:picChg>
        <pc:picChg chg="add mod">
          <ac:chgData name="Shiva Krishna Beeraboina" userId="d612875195f21035" providerId="LiveId" clId="{23AED16D-40A8-4AAE-8B31-FB96C98617A7}" dt="2022-12-05T19:45:02.364" v="4420" actId="1076"/>
          <ac:picMkLst>
            <pc:docMk/>
            <pc:sldMk cId="15969534" sldId="298"/>
            <ac:picMk id="7" creationId="{371F5F1A-1B3C-878B-32BD-CD6B9EB7A009}"/>
          </ac:picMkLst>
        </pc:picChg>
      </pc:sldChg>
      <pc:sldChg chg="modSp add mod">
        <pc:chgData name="Shiva Krishna Beeraboina" userId="d612875195f21035" providerId="LiveId" clId="{23AED16D-40A8-4AAE-8B31-FB96C98617A7}" dt="2022-12-05T18:26:29.780" v="2241" actId="20577"/>
        <pc:sldMkLst>
          <pc:docMk/>
          <pc:sldMk cId="4042520117" sldId="299"/>
        </pc:sldMkLst>
        <pc:spChg chg="mod">
          <ac:chgData name="Shiva Krishna Beeraboina" userId="d612875195f21035" providerId="LiveId" clId="{23AED16D-40A8-4AAE-8B31-FB96C98617A7}" dt="2022-12-05T18:26:29.780" v="2241" actId="20577"/>
          <ac:spMkLst>
            <pc:docMk/>
            <pc:sldMk cId="4042520117" sldId="299"/>
            <ac:spMk id="2" creationId="{51A01419-5184-62F9-6E86-B83E91EDFDD6}"/>
          </ac:spMkLst>
        </pc:spChg>
        <pc:spChg chg="mod">
          <ac:chgData name="Shiva Krishna Beeraboina" userId="d612875195f21035" providerId="LiveId" clId="{23AED16D-40A8-4AAE-8B31-FB96C98617A7}" dt="2022-12-05T18:09:13.493" v="1670" actId="20577"/>
          <ac:spMkLst>
            <pc:docMk/>
            <pc:sldMk cId="4042520117" sldId="299"/>
            <ac:spMk id="4" creationId="{F0EBE8B4-AA8E-2D50-5C22-D0BE3AF4160D}"/>
          </ac:spMkLst>
        </pc:spChg>
      </pc:sldChg>
      <pc:sldChg chg="modSp add mod">
        <pc:chgData name="Shiva Krishna Beeraboina" userId="d612875195f21035" providerId="LiveId" clId="{23AED16D-40A8-4AAE-8B31-FB96C98617A7}" dt="2022-12-05T18:24:42.790" v="2189" actId="20577"/>
        <pc:sldMkLst>
          <pc:docMk/>
          <pc:sldMk cId="1067871705" sldId="300"/>
        </pc:sldMkLst>
        <pc:spChg chg="mod">
          <ac:chgData name="Shiva Krishna Beeraboina" userId="d612875195f21035" providerId="LiveId" clId="{23AED16D-40A8-4AAE-8B31-FB96C98617A7}" dt="2022-12-05T18:24:42.790" v="2189" actId="20577"/>
          <ac:spMkLst>
            <pc:docMk/>
            <pc:sldMk cId="1067871705" sldId="300"/>
            <ac:spMk id="2" creationId="{51A01419-5184-62F9-6E86-B83E91EDFDD6}"/>
          </ac:spMkLst>
        </pc:spChg>
        <pc:spChg chg="mod">
          <ac:chgData name="Shiva Krishna Beeraboina" userId="d612875195f21035" providerId="LiveId" clId="{23AED16D-40A8-4AAE-8B31-FB96C98617A7}" dt="2022-12-05T18:12:48.538" v="1803" actId="20577"/>
          <ac:spMkLst>
            <pc:docMk/>
            <pc:sldMk cId="1067871705" sldId="300"/>
            <ac:spMk id="4" creationId="{F0EBE8B4-AA8E-2D50-5C22-D0BE3AF4160D}"/>
          </ac:spMkLst>
        </pc:spChg>
      </pc:sldChg>
      <pc:sldChg chg="addSp delSp modSp add mod">
        <pc:chgData name="Shiva Krishna Beeraboina" userId="d612875195f21035" providerId="LiveId" clId="{23AED16D-40A8-4AAE-8B31-FB96C98617A7}" dt="2022-12-05T19:47:04.945" v="4473" actId="20577"/>
        <pc:sldMkLst>
          <pc:docMk/>
          <pc:sldMk cId="248499284" sldId="301"/>
        </pc:sldMkLst>
        <pc:spChg chg="mod">
          <ac:chgData name="Shiva Krishna Beeraboina" userId="d612875195f21035" providerId="LiveId" clId="{23AED16D-40A8-4AAE-8B31-FB96C98617A7}" dt="2022-12-05T19:47:04.945" v="4473" actId="20577"/>
          <ac:spMkLst>
            <pc:docMk/>
            <pc:sldMk cId="248499284" sldId="301"/>
            <ac:spMk id="2" creationId="{51A01419-5184-62F9-6E86-B83E91EDFDD6}"/>
          </ac:spMkLst>
        </pc:spChg>
        <pc:spChg chg="mod">
          <ac:chgData name="Shiva Krishna Beeraboina" userId="d612875195f21035" providerId="LiveId" clId="{23AED16D-40A8-4AAE-8B31-FB96C98617A7}" dt="2022-12-05T18:32:39.187" v="2461" actId="20577"/>
          <ac:spMkLst>
            <pc:docMk/>
            <pc:sldMk cId="248499284" sldId="301"/>
            <ac:spMk id="4" creationId="{F0EBE8B4-AA8E-2D50-5C22-D0BE3AF4160D}"/>
          </ac:spMkLst>
        </pc:spChg>
        <pc:spChg chg="add del">
          <ac:chgData name="Shiva Krishna Beeraboina" userId="d612875195f21035" providerId="LiveId" clId="{23AED16D-40A8-4AAE-8B31-FB96C98617A7}" dt="2022-12-05T18:37:03.778" v="2714" actId="22"/>
          <ac:spMkLst>
            <pc:docMk/>
            <pc:sldMk cId="248499284" sldId="301"/>
            <ac:spMk id="5" creationId="{75762818-4A25-5CC1-E343-89B231639265}"/>
          </ac:spMkLst>
        </pc:spChg>
      </pc:sldChg>
      <pc:sldChg chg="add ord">
        <pc:chgData name="Shiva Krishna Beeraboina" userId="d612875195f21035" providerId="LiveId" clId="{23AED16D-40A8-4AAE-8B31-FB96C98617A7}" dt="2022-12-05T18:36:42.033" v="2710"/>
        <pc:sldMkLst>
          <pc:docMk/>
          <pc:sldMk cId="1820787979" sldId="302"/>
        </pc:sldMkLst>
      </pc:sldChg>
      <pc:sldChg chg="modSp add mod">
        <pc:chgData name="Shiva Krishna Beeraboina" userId="d612875195f21035" providerId="LiveId" clId="{23AED16D-40A8-4AAE-8B31-FB96C98617A7}" dt="2022-12-05T18:45:30.499" v="3325" actId="20577"/>
        <pc:sldMkLst>
          <pc:docMk/>
          <pc:sldMk cId="3487634425" sldId="303"/>
        </pc:sldMkLst>
        <pc:spChg chg="mod">
          <ac:chgData name="Shiva Krishna Beeraboina" userId="d612875195f21035" providerId="LiveId" clId="{23AED16D-40A8-4AAE-8B31-FB96C98617A7}" dt="2022-12-05T18:45:30.499" v="3325" actId="20577"/>
          <ac:spMkLst>
            <pc:docMk/>
            <pc:sldMk cId="3487634425" sldId="303"/>
            <ac:spMk id="2" creationId="{51A01419-5184-62F9-6E86-B83E91EDFDD6}"/>
          </ac:spMkLst>
        </pc:spChg>
        <pc:spChg chg="mod">
          <ac:chgData name="Shiva Krishna Beeraboina" userId="d612875195f21035" providerId="LiveId" clId="{23AED16D-40A8-4AAE-8B31-FB96C98617A7}" dt="2022-12-05T18:37:18.092" v="2722" actId="20577"/>
          <ac:spMkLst>
            <pc:docMk/>
            <pc:sldMk cId="3487634425" sldId="303"/>
            <ac:spMk id="4" creationId="{F0EBE8B4-AA8E-2D50-5C22-D0BE3AF4160D}"/>
          </ac:spMkLst>
        </pc:spChg>
      </pc:sldChg>
      <pc:sldChg chg="addSp modSp new mod">
        <pc:chgData name="Shiva Krishna Beeraboina" userId="d612875195f21035" providerId="LiveId" clId="{23AED16D-40A8-4AAE-8B31-FB96C98617A7}" dt="2022-12-05T18:55:16.568" v="3332" actId="1076"/>
        <pc:sldMkLst>
          <pc:docMk/>
          <pc:sldMk cId="982135669" sldId="304"/>
        </pc:sldMkLst>
        <pc:picChg chg="add mod">
          <ac:chgData name="Shiva Krishna Beeraboina" userId="d612875195f21035" providerId="LiveId" clId="{23AED16D-40A8-4AAE-8B31-FB96C98617A7}" dt="2022-12-05T18:55:16.568" v="3332" actId="1076"/>
          <ac:picMkLst>
            <pc:docMk/>
            <pc:sldMk cId="982135669" sldId="304"/>
            <ac:picMk id="2" creationId="{A47060C8-442B-FEF7-A743-403765F42599}"/>
          </ac:picMkLst>
        </pc:picChg>
      </pc:sldChg>
      <pc:sldChg chg="addSp delSp modSp new mod">
        <pc:chgData name="Shiva Krishna Beeraboina" userId="d612875195f21035" providerId="LiveId" clId="{23AED16D-40A8-4AAE-8B31-FB96C98617A7}" dt="2022-12-05T19:28:26.783" v="4390" actId="1076"/>
        <pc:sldMkLst>
          <pc:docMk/>
          <pc:sldMk cId="1919332324" sldId="305"/>
        </pc:sldMkLst>
        <pc:picChg chg="add del mod">
          <ac:chgData name="Shiva Krishna Beeraboina" userId="d612875195f21035" providerId="LiveId" clId="{23AED16D-40A8-4AAE-8B31-FB96C98617A7}" dt="2022-12-05T19:28:18.345" v="4386" actId="478"/>
          <ac:picMkLst>
            <pc:docMk/>
            <pc:sldMk cId="1919332324" sldId="305"/>
            <ac:picMk id="3" creationId="{2346DD78-8FC4-6B6A-368E-13938B21B62C}"/>
          </ac:picMkLst>
        </pc:picChg>
        <pc:picChg chg="add mod">
          <ac:chgData name="Shiva Krishna Beeraboina" userId="d612875195f21035" providerId="LiveId" clId="{23AED16D-40A8-4AAE-8B31-FB96C98617A7}" dt="2022-12-05T19:28:26.783" v="4390" actId="1076"/>
          <ac:picMkLst>
            <pc:docMk/>
            <pc:sldMk cId="1919332324" sldId="305"/>
            <ac:picMk id="5" creationId="{DA0A8E93-345B-21E6-4E52-6BBC8354B14E}"/>
          </ac:picMkLst>
        </pc:picChg>
      </pc:sldChg>
      <pc:sldChg chg="modSp add mod">
        <pc:chgData name="Shiva Krishna Beeraboina" userId="d612875195f21035" providerId="LiveId" clId="{23AED16D-40A8-4AAE-8B31-FB96C98617A7}" dt="2022-12-05T19:02:21.147" v="3633" actId="20577"/>
        <pc:sldMkLst>
          <pc:docMk/>
          <pc:sldMk cId="3574182528" sldId="306"/>
        </pc:sldMkLst>
        <pc:spChg chg="mod">
          <ac:chgData name="Shiva Krishna Beeraboina" userId="d612875195f21035" providerId="LiveId" clId="{23AED16D-40A8-4AAE-8B31-FB96C98617A7}" dt="2022-12-05T19:02:21.147" v="3633" actId="20577"/>
          <ac:spMkLst>
            <pc:docMk/>
            <pc:sldMk cId="3574182528" sldId="306"/>
            <ac:spMk id="2" creationId="{51A01419-5184-62F9-6E86-B83E91EDFDD6}"/>
          </ac:spMkLst>
        </pc:spChg>
        <pc:spChg chg="mod">
          <ac:chgData name="Shiva Krishna Beeraboina" userId="d612875195f21035" providerId="LiveId" clId="{23AED16D-40A8-4AAE-8B31-FB96C98617A7}" dt="2022-12-05T18:59:33.260" v="3361" actId="20577"/>
          <ac:spMkLst>
            <pc:docMk/>
            <pc:sldMk cId="3574182528" sldId="306"/>
            <ac:spMk id="4" creationId="{F0EBE8B4-AA8E-2D50-5C22-D0BE3AF4160D}"/>
          </ac:spMkLst>
        </pc:spChg>
      </pc:sldChg>
      <pc:sldChg chg="modSp add mod">
        <pc:chgData name="Shiva Krishna Beeraboina" userId="d612875195f21035" providerId="LiveId" clId="{23AED16D-40A8-4AAE-8B31-FB96C98617A7}" dt="2022-12-05T19:13:37.830" v="4096" actId="27636"/>
        <pc:sldMkLst>
          <pc:docMk/>
          <pc:sldMk cId="2540997950" sldId="307"/>
        </pc:sldMkLst>
        <pc:spChg chg="mod">
          <ac:chgData name="Shiva Krishna Beeraboina" userId="d612875195f21035" providerId="LiveId" clId="{23AED16D-40A8-4AAE-8B31-FB96C98617A7}" dt="2022-12-05T19:13:37.830" v="4096" actId="27636"/>
          <ac:spMkLst>
            <pc:docMk/>
            <pc:sldMk cId="2540997950" sldId="307"/>
            <ac:spMk id="2" creationId="{51A01419-5184-62F9-6E86-B83E91EDFDD6}"/>
          </ac:spMkLst>
        </pc:spChg>
        <pc:spChg chg="mod">
          <ac:chgData name="Shiva Krishna Beeraboina" userId="d612875195f21035" providerId="LiveId" clId="{23AED16D-40A8-4AAE-8B31-FB96C98617A7}" dt="2022-12-05T19:03:28.652" v="3671" actId="20577"/>
          <ac:spMkLst>
            <pc:docMk/>
            <pc:sldMk cId="2540997950" sldId="307"/>
            <ac:spMk id="4" creationId="{F0EBE8B4-AA8E-2D50-5C22-D0BE3AF4160D}"/>
          </ac:spMkLst>
        </pc:spChg>
      </pc:sldChg>
      <pc:sldChg chg="addSp delSp modSp add mod">
        <pc:chgData name="Shiva Krishna Beeraboina" userId="d612875195f21035" providerId="LiveId" clId="{23AED16D-40A8-4AAE-8B31-FB96C98617A7}" dt="2022-12-05T19:33:53.134" v="4397" actId="1076"/>
        <pc:sldMkLst>
          <pc:docMk/>
          <pc:sldMk cId="1659563661" sldId="308"/>
        </pc:sldMkLst>
        <pc:spChg chg="del mod">
          <ac:chgData name="Shiva Krishna Beeraboina" userId="d612875195f21035" providerId="LiveId" clId="{23AED16D-40A8-4AAE-8B31-FB96C98617A7}" dt="2022-12-05T19:07:57.143" v="3996" actId="478"/>
          <ac:spMkLst>
            <pc:docMk/>
            <pc:sldMk cId="1659563661" sldId="308"/>
            <ac:spMk id="2" creationId="{51A01419-5184-62F9-6E86-B83E91EDFDD6}"/>
          </ac:spMkLst>
        </pc:spChg>
        <pc:spChg chg="mod">
          <ac:chgData name="Shiva Krishna Beeraboina" userId="d612875195f21035" providerId="LiveId" clId="{23AED16D-40A8-4AAE-8B31-FB96C98617A7}" dt="2022-12-05T19:07:18.825" v="3992" actId="20577"/>
          <ac:spMkLst>
            <pc:docMk/>
            <pc:sldMk cId="1659563661" sldId="308"/>
            <ac:spMk id="4" creationId="{F0EBE8B4-AA8E-2D50-5C22-D0BE3AF4160D}"/>
          </ac:spMkLst>
        </pc:spChg>
        <pc:spChg chg="add del mod">
          <ac:chgData name="Shiva Krishna Beeraboina" userId="d612875195f21035" providerId="LiveId" clId="{23AED16D-40A8-4AAE-8B31-FB96C98617A7}" dt="2022-12-05T19:07:59.269" v="3997" actId="478"/>
          <ac:spMkLst>
            <pc:docMk/>
            <pc:sldMk cId="1659563661" sldId="308"/>
            <ac:spMk id="7" creationId="{DB5665F1-39AF-C7AE-B284-403E9FFFC4EC}"/>
          </ac:spMkLst>
        </pc:spChg>
        <pc:picChg chg="add del mod">
          <ac:chgData name="Shiva Krishna Beeraboina" userId="d612875195f21035" providerId="LiveId" clId="{23AED16D-40A8-4AAE-8B31-FB96C98617A7}" dt="2022-12-05T19:33:49.382" v="4395" actId="478"/>
          <ac:picMkLst>
            <pc:docMk/>
            <pc:sldMk cId="1659563661" sldId="308"/>
            <ac:picMk id="5" creationId="{4A03E852-4610-E5AF-4154-8C6F4C1DA8EF}"/>
          </ac:picMkLst>
        </pc:picChg>
        <pc:picChg chg="add mod">
          <ac:chgData name="Shiva Krishna Beeraboina" userId="d612875195f21035" providerId="LiveId" clId="{23AED16D-40A8-4AAE-8B31-FB96C98617A7}" dt="2022-12-05T19:33:53.134" v="4397" actId="1076"/>
          <ac:picMkLst>
            <pc:docMk/>
            <pc:sldMk cId="1659563661" sldId="308"/>
            <ac:picMk id="9" creationId="{14701876-3563-FE01-1A76-1C5216C5FAB3}"/>
          </ac:picMkLst>
        </pc:picChg>
      </pc:sldChg>
      <pc:sldChg chg="addSp delSp modSp new mod">
        <pc:chgData name="Shiva Krishna Beeraboina" userId="d612875195f21035" providerId="LiveId" clId="{23AED16D-40A8-4AAE-8B31-FB96C98617A7}" dt="2022-12-05T19:35:29.404" v="4404" actId="1076"/>
        <pc:sldMkLst>
          <pc:docMk/>
          <pc:sldMk cId="3045582922" sldId="309"/>
        </pc:sldMkLst>
        <pc:picChg chg="add del mod">
          <ac:chgData name="Shiva Krishna Beeraboina" userId="d612875195f21035" providerId="LiveId" clId="{23AED16D-40A8-4AAE-8B31-FB96C98617A7}" dt="2022-12-05T19:35:13.411" v="4398" actId="478"/>
          <ac:picMkLst>
            <pc:docMk/>
            <pc:sldMk cId="3045582922" sldId="309"/>
            <ac:picMk id="3" creationId="{D0534EDB-DED2-CA40-BE75-FF3FF4D38F7F}"/>
          </ac:picMkLst>
        </pc:picChg>
        <pc:picChg chg="add mod">
          <ac:chgData name="Shiva Krishna Beeraboina" userId="d612875195f21035" providerId="LiveId" clId="{23AED16D-40A8-4AAE-8B31-FB96C98617A7}" dt="2022-12-05T19:35:29.404" v="4404" actId="1076"/>
          <ac:picMkLst>
            <pc:docMk/>
            <pc:sldMk cId="3045582922" sldId="309"/>
            <ac:picMk id="5" creationId="{8BD118C9-54F7-C2AB-DCC5-E0582EF0D134}"/>
          </ac:picMkLst>
        </pc:picChg>
      </pc:sldChg>
      <pc:sldChg chg="modSp add mod">
        <pc:chgData name="Shiva Krishna Beeraboina" userId="d612875195f21035" providerId="LiveId" clId="{23AED16D-40A8-4AAE-8B31-FB96C98617A7}" dt="2022-12-05T19:18:33.585" v="4369" actId="20577"/>
        <pc:sldMkLst>
          <pc:docMk/>
          <pc:sldMk cId="3039556503" sldId="310"/>
        </pc:sldMkLst>
        <pc:spChg chg="mod">
          <ac:chgData name="Shiva Krishna Beeraboina" userId="d612875195f21035" providerId="LiveId" clId="{23AED16D-40A8-4AAE-8B31-FB96C98617A7}" dt="2022-12-05T19:18:33.585" v="4369" actId="20577"/>
          <ac:spMkLst>
            <pc:docMk/>
            <pc:sldMk cId="3039556503" sldId="310"/>
            <ac:spMk id="2" creationId="{51A01419-5184-62F9-6E86-B83E91EDFDD6}"/>
          </ac:spMkLst>
        </pc:spChg>
        <pc:spChg chg="mod">
          <ac:chgData name="Shiva Krishna Beeraboina" userId="d612875195f21035" providerId="LiveId" clId="{23AED16D-40A8-4AAE-8B31-FB96C98617A7}" dt="2022-12-05T19:10:46.044" v="4027" actId="20577"/>
          <ac:spMkLst>
            <pc:docMk/>
            <pc:sldMk cId="3039556503" sldId="310"/>
            <ac:spMk id="4" creationId="{F0EBE8B4-AA8E-2D50-5C22-D0BE3AF4160D}"/>
          </ac:spMkLst>
        </pc:spChg>
      </pc:sldChg>
      <pc:sldChg chg="addSp delSp modSp new mod">
        <pc:chgData name="Shiva Krishna Beeraboina" userId="d612875195f21035" providerId="LiveId" clId="{23AED16D-40A8-4AAE-8B31-FB96C98617A7}" dt="2022-12-05T19:20:49.392" v="4382" actId="1076"/>
        <pc:sldMkLst>
          <pc:docMk/>
          <pc:sldMk cId="3554452242" sldId="311"/>
        </pc:sldMkLst>
        <pc:picChg chg="add del mod">
          <ac:chgData name="Shiva Krishna Beeraboina" userId="d612875195f21035" providerId="LiveId" clId="{23AED16D-40A8-4AAE-8B31-FB96C98617A7}" dt="2022-12-05T19:20:35.201" v="4376" actId="478"/>
          <ac:picMkLst>
            <pc:docMk/>
            <pc:sldMk cId="3554452242" sldId="311"/>
            <ac:picMk id="3" creationId="{EEA1001B-DF4E-67B3-9279-9A294B50B6BA}"/>
          </ac:picMkLst>
        </pc:picChg>
        <pc:picChg chg="add mod">
          <ac:chgData name="Shiva Krishna Beeraboina" userId="d612875195f21035" providerId="LiveId" clId="{23AED16D-40A8-4AAE-8B31-FB96C98617A7}" dt="2022-12-05T19:20:49.392" v="4382" actId="1076"/>
          <ac:picMkLst>
            <pc:docMk/>
            <pc:sldMk cId="3554452242" sldId="311"/>
            <ac:picMk id="2050" creationId="{3E83741F-4E12-63E4-CBA5-00427215DFB1}"/>
          </ac:picMkLst>
        </pc:picChg>
      </pc:sldChg>
      <pc:sldChg chg="addSp new">
        <pc:chgData name="Shiva Krishna Beeraboina" userId="d612875195f21035" providerId="LiveId" clId="{23AED16D-40A8-4AAE-8B31-FB96C98617A7}" dt="2022-12-05T19:21:22.320" v="4384"/>
        <pc:sldMkLst>
          <pc:docMk/>
          <pc:sldMk cId="3557681954" sldId="312"/>
        </pc:sldMkLst>
        <pc:picChg chg="add">
          <ac:chgData name="Shiva Krishna Beeraboina" userId="d612875195f21035" providerId="LiveId" clId="{23AED16D-40A8-4AAE-8B31-FB96C98617A7}" dt="2022-12-05T19:21:22.320" v="4384"/>
          <ac:picMkLst>
            <pc:docMk/>
            <pc:sldMk cId="3557681954" sldId="312"/>
            <ac:picMk id="3074" creationId="{EB408B3A-F7FA-8416-49F2-8CE1C0564109}"/>
          </ac:picMkLst>
        </pc:picChg>
      </pc:sldChg>
      <pc:sldChg chg="modSp add mod">
        <pc:chgData name="Shiva Krishna Beeraboina" userId="d612875195f21035" providerId="LiveId" clId="{23AED16D-40A8-4AAE-8B31-FB96C98617A7}" dt="2022-12-05T19:45:58.983" v="4471" actId="20577"/>
        <pc:sldMkLst>
          <pc:docMk/>
          <pc:sldMk cId="132758845" sldId="313"/>
        </pc:sldMkLst>
        <pc:spChg chg="mod">
          <ac:chgData name="Shiva Krishna Beeraboina" userId="d612875195f21035" providerId="LiveId" clId="{23AED16D-40A8-4AAE-8B31-FB96C98617A7}" dt="2022-12-05T19:45:58.983" v="4471" actId="20577"/>
          <ac:spMkLst>
            <pc:docMk/>
            <pc:sldMk cId="132758845" sldId="313"/>
            <ac:spMk id="2" creationId="{A4172E92-0642-8619-330E-DF1221AB440B}"/>
          </ac:spMkLst>
        </pc:spChg>
      </pc:sldChg>
      <pc:sldChg chg="addSp delSp modSp new mod">
        <pc:chgData name="Shiva Krishna Beeraboina" userId="d612875195f21035" providerId="LiveId" clId="{23AED16D-40A8-4AAE-8B31-FB96C98617A7}" dt="2022-12-05T19:57:30.685" v="4701" actId="207"/>
        <pc:sldMkLst>
          <pc:docMk/>
          <pc:sldMk cId="3858485586" sldId="314"/>
        </pc:sldMkLst>
        <pc:spChg chg="mod">
          <ac:chgData name="Shiva Krishna Beeraboina" userId="d612875195f21035" providerId="LiveId" clId="{23AED16D-40A8-4AAE-8B31-FB96C98617A7}" dt="2022-12-05T19:57:30.685" v="4701" actId="207"/>
          <ac:spMkLst>
            <pc:docMk/>
            <pc:sldMk cId="3858485586" sldId="314"/>
            <ac:spMk id="2" creationId="{52695A72-96E0-17CA-E5AF-3970739D905C}"/>
          </ac:spMkLst>
        </pc:spChg>
        <pc:spChg chg="del mod">
          <ac:chgData name="Shiva Krishna Beeraboina" userId="d612875195f21035" providerId="LiveId" clId="{23AED16D-40A8-4AAE-8B31-FB96C98617A7}" dt="2022-12-05T19:56:38.602" v="4692"/>
          <ac:spMkLst>
            <pc:docMk/>
            <pc:sldMk cId="3858485586" sldId="314"/>
            <ac:spMk id="3" creationId="{7A989E7B-4582-5E78-C887-63F60E2CBB4F}"/>
          </ac:spMkLst>
        </pc:spChg>
        <pc:spChg chg="mod">
          <ac:chgData name="Shiva Krishna Beeraboina" userId="d612875195f21035" providerId="LiveId" clId="{23AED16D-40A8-4AAE-8B31-FB96C98617A7}" dt="2022-12-05T19:56:50.522" v="4695" actId="1076"/>
          <ac:spMkLst>
            <pc:docMk/>
            <pc:sldMk cId="3858485586" sldId="314"/>
            <ac:spMk id="4" creationId="{AFC8880E-992D-E1CA-F0EC-25E67DE63827}"/>
          </ac:spMkLst>
        </pc:spChg>
        <pc:picChg chg="add mod">
          <ac:chgData name="Shiva Krishna Beeraboina" userId="d612875195f21035" providerId="LiveId" clId="{23AED16D-40A8-4AAE-8B31-FB96C98617A7}" dt="2022-12-05T19:57:02.546" v="4699" actId="1076"/>
          <ac:picMkLst>
            <pc:docMk/>
            <pc:sldMk cId="3858485586" sldId="314"/>
            <ac:picMk id="4098" creationId="{D6355FF2-3FAB-718E-1250-4F6258E4E62D}"/>
          </ac:picMkLst>
        </pc:picChg>
      </pc:sldChg>
    </pc:docChg>
  </pc:docChgLst>
  <pc:docChgLst>
    <pc:chgData name="Shiva Krishna Beeraboina" userId="d612875195f21035" providerId="LiveId" clId="{CD32D1B9-356B-40FE-B424-8FBA24150805}"/>
    <pc:docChg chg="undo custSel addSld delSld modSld">
      <pc:chgData name="Shiva Krishna Beeraboina" userId="d612875195f21035" providerId="LiveId" clId="{CD32D1B9-356B-40FE-B424-8FBA24150805}" dt="2022-12-04T09:38:43.291" v="3682" actId="20577"/>
      <pc:docMkLst>
        <pc:docMk/>
      </pc:docMkLst>
      <pc:sldChg chg="modSp mod">
        <pc:chgData name="Shiva Krishna Beeraboina" userId="d612875195f21035" providerId="LiveId" clId="{CD32D1B9-356B-40FE-B424-8FBA24150805}" dt="2022-12-04T08:58:48.571" v="2782" actId="1076"/>
        <pc:sldMkLst>
          <pc:docMk/>
          <pc:sldMk cId="1550403039" sldId="258"/>
        </pc:sldMkLst>
        <pc:spChg chg="mod">
          <ac:chgData name="Shiva Krishna Beeraboina" userId="d612875195f21035" providerId="LiveId" clId="{CD32D1B9-356B-40FE-B424-8FBA24150805}" dt="2022-12-04T08:58:48.571" v="2782" actId="1076"/>
          <ac:spMkLst>
            <pc:docMk/>
            <pc:sldMk cId="1550403039" sldId="258"/>
            <ac:spMk id="2" creationId="{6B5293CD-2A1B-0C48-7AE0-147C7E89EAFA}"/>
          </ac:spMkLst>
        </pc:spChg>
        <pc:spChg chg="mod">
          <ac:chgData name="Shiva Krishna Beeraboina" userId="d612875195f21035" providerId="LiveId" clId="{CD32D1B9-356B-40FE-B424-8FBA24150805}" dt="2022-12-04T08:58:45.155" v="2781" actId="1076"/>
          <ac:spMkLst>
            <pc:docMk/>
            <pc:sldMk cId="1550403039" sldId="258"/>
            <ac:spMk id="3" creationId="{739D4BC3-7BCD-A174-24B6-61AD17D52843}"/>
          </ac:spMkLst>
        </pc:spChg>
      </pc:sldChg>
      <pc:sldChg chg="addSp delSp modSp mod">
        <pc:chgData name="Shiva Krishna Beeraboina" userId="d612875195f21035" providerId="LiveId" clId="{CD32D1B9-356B-40FE-B424-8FBA24150805}" dt="2022-12-04T08:57:57.138" v="2773" actId="20577"/>
        <pc:sldMkLst>
          <pc:docMk/>
          <pc:sldMk cId="828076646" sldId="259"/>
        </pc:sldMkLst>
        <pc:spChg chg="del">
          <ac:chgData name="Shiva Krishna Beeraboina" userId="d612875195f21035" providerId="LiveId" clId="{CD32D1B9-356B-40FE-B424-8FBA24150805}" dt="2022-12-03T16:22:12.557" v="0" actId="478"/>
          <ac:spMkLst>
            <pc:docMk/>
            <pc:sldMk cId="828076646" sldId="259"/>
            <ac:spMk id="3" creationId="{84342E24-7B1D-B516-6150-CB8C91E3D28F}"/>
          </ac:spMkLst>
        </pc:spChg>
        <pc:spChg chg="mod">
          <ac:chgData name="Shiva Krishna Beeraboina" userId="d612875195f21035" providerId="LiveId" clId="{CD32D1B9-356B-40FE-B424-8FBA24150805}" dt="2022-12-03T16:41:19.385" v="504" actId="1076"/>
          <ac:spMkLst>
            <pc:docMk/>
            <pc:sldMk cId="828076646" sldId="259"/>
            <ac:spMk id="4" creationId="{7788485C-4F25-C6F4-0BE1-E31836D3070A}"/>
          </ac:spMkLst>
        </pc:spChg>
        <pc:spChg chg="add mod">
          <ac:chgData name="Shiva Krishna Beeraboina" userId="d612875195f21035" providerId="LiveId" clId="{CD32D1B9-356B-40FE-B424-8FBA24150805}" dt="2022-12-04T08:57:57.138" v="2773" actId="20577"/>
          <ac:spMkLst>
            <pc:docMk/>
            <pc:sldMk cId="828076646" sldId="259"/>
            <ac:spMk id="5" creationId="{10755EEB-C426-D028-717B-0B6457A3FA63}"/>
          </ac:spMkLst>
        </pc:spChg>
      </pc:sldChg>
      <pc:sldChg chg="modSp add mod">
        <pc:chgData name="Shiva Krishna Beeraboina" userId="d612875195f21035" providerId="LiveId" clId="{CD32D1B9-356B-40FE-B424-8FBA24150805}" dt="2022-12-03T17:09:22.787" v="1779" actId="20577"/>
        <pc:sldMkLst>
          <pc:docMk/>
          <pc:sldMk cId="2582508383" sldId="260"/>
        </pc:sldMkLst>
        <pc:spChg chg="mod">
          <ac:chgData name="Shiva Krishna Beeraboina" userId="d612875195f21035" providerId="LiveId" clId="{CD32D1B9-356B-40FE-B424-8FBA24150805}" dt="2022-12-03T16:49:35.054" v="1104" actId="20577"/>
          <ac:spMkLst>
            <pc:docMk/>
            <pc:sldMk cId="2582508383" sldId="260"/>
            <ac:spMk id="4" creationId="{7788485C-4F25-C6F4-0BE1-E31836D3070A}"/>
          </ac:spMkLst>
        </pc:spChg>
        <pc:spChg chg="mod">
          <ac:chgData name="Shiva Krishna Beeraboina" userId="d612875195f21035" providerId="LiveId" clId="{CD32D1B9-356B-40FE-B424-8FBA24150805}" dt="2022-12-03T17:09:22.787" v="1779" actId="20577"/>
          <ac:spMkLst>
            <pc:docMk/>
            <pc:sldMk cId="2582508383" sldId="260"/>
            <ac:spMk id="5" creationId="{10755EEB-C426-D028-717B-0B6457A3FA63}"/>
          </ac:spMkLst>
        </pc:spChg>
      </pc:sldChg>
      <pc:sldChg chg="modSp add mod">
        <pc:chgData name="Shiva Krishna Beeraboina" userId="d612875195f21035" providerId="LiveId" clId="{CD32D1B9-356B-40FE-B424-8FBA24150805}" dt="2022-12-03T17:07:54.794" v="1636" actId="20577"/>
        <pc:sldMkLst>
          <pc:docMk/>
          <pc:sldMk cId="4034478907" sldId="261"/>
        </pc:sldMkLst>
        <pc:spChg chg="mod">
          <ac:chgData name="Shiva Krishna Beeraboina" userId="d612875195f21035" providerId="LiveId" clId="{CD32D1B9-356B-40FE-B424-8FBA24150805}" dt="2022-12-03T17:03:56.009" v="1113" actId="5793"/>
          <ac:spMkLst>
            <pc:docMk/>
            <pc:sldMk cId="4034478907" sldId="261"/>
            <ac:spMk id="4" creationId="{7788485C-4F25-C6F4-0BE1-E31836D3070A}"/>
          </ac:spMkLst>
        </pc:spChg>
        <pc:spChg chg="mod">
          <ac:chgData name="Shiva Krishna Beeraboina" userId="d612875195f21035" providerId="LiveId" clId="{CD32D1B9-356B-40FE-B424-8FBA24150805}" dt="2022-12-03T17:07:54.794" v="1636" actId="20577"/>
          <ac:spMkLst>
            <pc:docMk/>
            <pc:sldMk cId="4034478907" sldId="261"/>
            <ac:spMk id="5" creationId="{10755EEB-C426-D028-717B-0B6457A3FA63}"/>
          </ac:spMkLst>
        </pc:spChg>
      </pc:sldChg>
      <pc:sldChg chg="new del">
        <pc:chgData name="Shiva Krishna Beeraboina" userId="d612875195f21035" providerId="LiveId" clId="{CD32D1B9-356B-40FE-B424-8FBA24150805}" dt="2022-12-03T17:10:26.742" v="1788" actId="680"/>
        <pc:sldMkLst>
          <pc:docMk/>
          <pc:sldMk cId="112823742" sldId="262"/>
        </pc:sldMkLst>
      </pc:sldChg>
      <pc:sldChg chg="modSp add mod">
        <pc:chgData name="Shiva Krishna Beeraboina" userId="d612875195f21035" providerId="LiveId" clId="{CD32D1B9-356B-40FE-B424-8FBA24150805}" dt="2022-12-04T08:49:45.382" v="2425" actId="113"/>
        <pc:sldMkLst>
          <pc:docMk/>
          <pc:sldMk cId="1840587124" sldId="262"/>
        </pc:sldMkLst>
        <pc:spChg chg="mod">
          <ac:chgData name="Shiva Krishna Beeraboina" userId="d612875195f21035" providerId="LiveId" clId="{CD32D1B9-356B-40FE-B424-8FBA24150805}" dt="2022-12-03T17:12:39.157" v="2088" actId="1076"/>
          <ac:spMkLst>
            <pc:docMk/>
            <pc:sldMk cId="1840587124" sldId="262"/>
            <ac:spMk id="4" creationId="{7788485C-4F25-C6F4-0BE1-E31836D3070A}"/>
          </ac:spMkLst>
        </pc:spChg>
        <pc:spChg chg="mod">
          <ac:chgData name="Shiva Krishna Beeraboina" userId="d612875195f21035" providerId="LiveId" clId="{CD32D1B9-356B-40FE-B424-8FBA24150805}" dt="2022-12-04T08:49:45.382" v="2425" actId="113"/>
          <ac:spMkLst>
            <pc:docMk/>
            <pc:sldMk cId="1840587124" sldId="262"/>
            <ac:spMk id="5" creationId="{10755EEB-C426-D028-717B-0B6457A3FA63}"/>
          </ac:spMkLst>
        </pc:spChg>
      </pc:sldChg>
      <pc:sldChg chg="modSp add mod">
        <pc:chgData name="Shiva Krishna Beeraboina" userId="d612875195f21035" providerId="LiveId" clId="{CD32D1B9-356B-40FE-B424-8FBA24150805}" dt="2022-12-04T04:22:30.097" v="2361" actId="207"/>
        <pc:sldMkLst>
          <pc:docMk/>
          <pc:sldMk cId="589227369" sldId="263"/>
        </pc:sldMkLst>
        <pc:spChg chg="mod">
          <ac:chgData name="Shiva Krishna Beeraboina" userId="d612875195f21035" providerId="LiveId" clId="{CD32D1B9-356B-40FE-B424-8FBA24150805}" dt="2022-12-04T04:22:30.097" v="2361" actId="207"/>
          <ac:spMkLst>
            <pc:docMk/>
            <pc:sldMk cId="589227369" sldId="263"/>
            <ac:spMk id="4" creationId="{7788485C-4F25-C6F4-0BE1-E31836D3070A}"/>
          </ac:spMkLst>
        </pc:spChg>
        <pc:spChg chg="mod">
          <ac:chgData name="Shiva Krishna Beeraboina" userId="d612875195f21035" providerId="LiveId" clId="{CD32D1B9-356B-40FE-B424-8FBA24150805}" dt="2022-12-04T04:21:52.047" v="2360" actId="20577"/>
          <ac:spMkLst>
            <pc:docMk/>
            <pc:sldMk cId="589227369" sldId="263"/>
            <ac:spMk id="5" creationId="{10755EEB-C426-D028-717B-0B6457A3FA63}"/>
          </ac:spMkLst>
        </pc:spChg>
      </pc:sldChg>
      <pc:sldChg chg="add del">
        <pc:chgData name="Shiva Krishna Beeraboina" userId="d612875195f21035" providerId="LiveId" clId="{CD32D1B9-356B-40FE-B424-8FBA24150805}" dt="2022-12-03T17:13:53.630" v="2091"/>
        <pc:sldMkLst>
          <pc:docMk/>
          <pc:sldMk cId="2445621234" sldId="263"/>
        </pc:sldMkLst>
      </pc:sldChg>
      <pc:sldChg chg="addSp delSp modSp new mod">
        <pc:chgData name="Shiva Krishna Beeraboina" userId="d612875195f21035" providerId="LiveId" clId="{CD32D1B9-356B-40FE-B424-8FBA24150805}" dt="2022-12-04T03:51:47.940" v="2237" actId="478"/>
        <pc:sldMkLst>
          <pc:docMk/>
          <pc:sldMk cId="3653282950" sldId="264"/>
        </pc:sldMkLst>
        <pc:spChg chg="del">
          <ac:chgData name="Shiva Krishna Beeraboina" userId="d612875195f21035" providerId="LiveId" clId="{CD32D1B9-356B-40FE-B424-8FBA24150805}" dt="2022-12-04T03:50:18.341" v="2224" actId="478"/>
          <ac:spMkLst>
            <pc:docMk/>
            <pc:sldMk cId="3653282950" sldId="264"/>
            <ac:spMk id="2" creationId="{55C9FE5A-5D13-8C1A-C25D-F5300813B1C1}"/>
          </ac:spMkLst>
        </pc:spChg>
        <pc:spChg chg="del">
          <ac:chgData name="Shiva Krishna Beeraboina" userId="d612875195f21035" providerId="LiveId" clId="{CD32D1B9-356B-40FE-B424-8FBA24150805}" dt="2022-12-04T03:47:33.601" v="2212"/>
          <ac:spMkLst>
            <pc:docMk/>
            <pc:sldMk cId="3653282950" sldId="264"/>
            <ac:spMk id="3" creationId="{64E7B7E8-D33C-1FC7-7A26-602F1E46BD1E}"/>
          </ac:spMkLst>
        </pc:spChg>
        <pc:spChg chg="del">
          <ac:chgData name="Shiva Krishna Beeraboina" userId="d612875195f21035" providerId="LiveId" clId="{CD32D1B9-356B-40FE-B424-8FBA24150805}" dt="2022-12-04T03:50:21.430" v="2225" actId="478"/>
          <ac:spMkLst>
            <pc:docMk/>
            <pc:sldMk cId="3653282950" sldId="264"/>
            <ac:spMk id="4" creationId="{9A0B0013-2D2F-38A8-C194-22C814817BAB}"/>
          </ac:spMkLst>
        </pc:spChg>
        <pc:spChg chg="add del mod">
          <ac:chgData name="Shiva Krishna Beeraboina" userId="d612875195f21035" providerId="LiveId" clId="{CD32D1B9-356B-40FE-B424-8FBA24150805}" dt="2022-12-04T03:48:15.673" v="2215"/>
          <ac:spMkLst>
            <pc:docMk/>
            <pc:sldMk cId="3653282950" sldId="264"/>
            <ac:spMk id="5" creationId="{1425418D-4110-200F-EEE2-80E50C9FC96C}"/>
          </ac:spMkLst>
        </pc:spChg>
        <pc:spChg chg="add del mod">
          <ac:chgData name="Shiva Krishna Beeraboina" userId="d612875195f21035" providerId="LiveId" clId="{CD32D1B9-356B-40FE-B424-8FBA24150805}" dt="2022-12-04T03:49:39.443" v="2219"/>
          <ac:spMkLst>
            <pc:docMk/>
            <pc:sldMk cId="3653282950" sldId="264"/>
            <ac:spMk id="6" creationId="{1527FB19-8326-A09E-BFB9-27EF0FB482D6}"/>
          </ac:spMkLst>
        </pc:spChg>
        <pc:spChg chg="add del mod">
          <ac:chgData name="Shiva Krishna Beeraboina" userId="d612875195f21035" providerId="LiveId" clId="{CD32D1B9-356B-40FE-B424-8FBA24150805}" dt="2022-12-04T03:49:52.550" v="2223" actId="478"/>
          <ac:spMkLst>
            <pc:docMk/>
            <pc:sldMk cId="3653282950" sldId="264"/>
            <ac:spMk id="7" creationId="{8114D774-DA59-4D34-A3EC-EC2ECD5A8353}"/>
          </ac:spMkLst>
        </pc:spChg>
        <pc:spChg chg="add del mod">
          <ac:chgData name="Shiva Krishna Beeraboina" userId="d612875195f21035" providerId="LiveId" clId="{CD32D1B9-356B-40FE-B424-8FBA24150805}" dt="2022-12-04T03:51:47.940" v="2237" actId="478"/>
          <ac:spMkLst>
            <pc:docMk/>
            <pc:sldMk cId="3653282950" sldId="264"/>
            <ac:spMk id="8" creationId="{96A6FB57-D81F-301A-8124-D11C733BD402}"/>
          </ac:spMkLst>
        </pc:spChg>
        <pc:picChg chg="add del mod">
          <ac:chgData name="Shiva Krishna Beeraboina" userId="d612875195f21035" providerId="LiveId" clId="{CD32D1B9-356B-40FE-B424-8FBA24150805}" dt="2022-12-04T03:47:39.786" v="2214" actId="478"/>
          <ac:picMkLst>
            <pc:docMk/>
            <pc:sldMk cId="3653282950" sldId="264"/>
            <ac:picMk id="1026" creationId="{AD818B34-9B3E-6095-4183-DE220AC8F617}"/>
          </ac:picMkLst>
        </pc:picChg>
        <pc:picChg chg="add del mod">
          <ac:chgData name="Shiva Krishna Beeraboina" userId="d612875195f21035" providerId="LiveId" clId="{CD32D1B9-356B-40FE-B424-8FBA24150805}" dt="2022-12-04T03:48:25.299" v="2218" actId="478"/>
          <ac:picMkLst>
            <pc:docMk/>
            <pc:sldMk cId="3653282950" sldId="264"/>
            <ac:picMk id="1028" creationId="{C63714FB-F263-A2D7-EA59-92CDDA67EB18}"/>
          </ac:picMkLst>
        </pc:picChg>
        <pc:picChg chg="add del mod">
          <ac:chgData name="Shiva Krishna Beeraboina" userId="d612875195f21035" providerId="LiveId" clId="{CD32D1B9-356B-40FE-B424-8FBA24150805}" dt="2022-12-04T03:49:49.835" v="2222" actId="478"/>
          <ac:picMkLst>
            <pc:docMk/>
            <pc:sldMk cId="3653282950" sldId="264"/>
            <ac:picMk id="1030" creationId="{5893DE50-8574-1B83-408E-693F22325E05}"/>
          </ac:picMkLst>
        </pc:picChg>
        <pc:picChg chg="add mod">
          <ac:chgData name="Shiva Krishna Beeraboina" userId="d612875195f21035" providerId="LiveId" clId="{CD32D1B9-356B-40FE-B424-8FBA24150805}" dt="2022-12-04T03:51:13.193" v="2232" actId="1076"/>
          <ac:picMkLst>
            <pc:docMk/>
            <pc:sldMk cId="3653282950" sldId="264"/>
            <ac:picMk id="1032" creationId="{DD017D81-FCA6-2588-FA2A-67A21E531DA1}"/>
          </ac:picMkLst>
        </pc:picChg>
      </pc:sldChg>
      <pc:sldChg chg="addSp modSp new">
        <pc:chgData name="Shiva Krishna Beeraboina" userId="d612875195f21035" providerId="LiveId" clId="{CD32D1B9-356B-40FE-B424-8FBA24150805}" dt="2022-12-04T03:57:31.029" v="2243" actId="1076"/>
        <pc:sldMkLst>
          <pc:docMk/>
          <pc:sldMk cId="2968047446" sldId="265"/>
        </pc:sldMkLst>
        <pc:picChg chg="add mod">
          <ac:chgData name="Shiva Krishna Beeraboina" userId="d612875195f21035" providerId="LiveId" clId="{CD32D1B9-356B-40FE-B424-8FBA24150805}" dt="2022-12-04T03:57:31.029" v="2243" actId="1076"/>
          <ac:picMkLst>
            <pc:docMk/>
            <pc:sldMk cId="2968047446" sldId="265"/>
            <ac:picMk id="2050" creationId="{5CA1A2FA-51AB-E783-C7AC-288672948248}"/>
          </ac:picMkLst>
        </pc:picChg>
      </pc:sldChg>
      <pc:sldChg chg="addSp delSp modSp new mod">
        <pc:chgData name="Shiva Krishna Beeraboina" userId="d612875195f21035" providerId="LiveId" clId="{CD32D1B9-356B-40FE-B424-8FBA24150805}" dt="2022-12-04T04:24:23.756" v="2395" actId="207"/>
        <pc:sldMkLst>
          <pc:docMk/>
          <pc:sldMk cId="675286038" sldId="266"/>
        </pc:sldMkLst>
        <pc:spChg chg="add mod">
          <ac:chgData name="Shiva Krishna Beeraboina" userId="d612875195f21035" providerId="LiveId" clId="{CD32D1B9-356B-40FE-B424-8FBA24150805}" dt="2022-12-04T04:24:23.756" v="2395" actId="207"/>
          <ac:spMkLst>
            <pc:docMk/>
            <pc:sldMk cId="675286038" sldId="266"/>
            <ac:spMk id="6" creationId="{FAB0B448-911D-EF72-F9C8-15CDEB189A2F}"/>
          </ac:spMkLst>
        </pc:spChg>
        <pc:picChg chg="add del mod">
          <ac:chgData name="Shiva Krishna Beeraboina" userId="d612875195f21035" providerId="LiveId" clId="{CD32D1B9-356B-40FE-B424-8FBA24150805}" dt="2022-12-04T04:13:22.723" v="2250" actId="478"/>
          <ac:picMkLst>
            <pc:docMk/>
            <pc:sldMk cId="675286038" sldId="266"/>
            <ac:picMk id="3" creationId="{E83F1082-434E-47D5-00F3-6AC1167F3183}"/>
          </ac:picMkLst>
        </pc:picChg>
        <pc:picChg chg="add mod">
          <ac:chgData name="Shiva Krishna Beeraboina" userId="d612875195f21035" providerId="LiveId" clId="{CD32D1B9-356B-40FE-B424-8FBA24150805}" dt="2022-12-04T04:23:05.121" v="2363" actId="14100"/>
          <ac:picMkLst>
            <pc:docMk/>
            <pc:sldMk cId="675286038" sldId="266"/>
            <ac:picMk id="5" creationId="{9446FE8C-DDDB-B962-9933-AE1358A29237}"/>
          </ac:picMkLst>
        </pc:picChg>
      </pc:sldChg>
      <pc:sldChg chg="addSp delSp modSp new mod">
        <pc:chgData name="Shiva Krishna Beeraboina" userId="d612875195f21035" providerId="LiveId" clId="{CD32D1B9-356B-40FE-B424-8FBA24150805}" dt="2022-12-04T09:08:59.106" v="3131" actId="20577"/>
        <pc:sldMkLst>
          <pc:docMk/>
          <pc:sldMk cId="2143865915" sldId="267"/>
        </pc:sldMkLst>
        <pc:spChg chg="add del mod">
          <ac:chgData name="Shiva Krishna Beeraboina" userId="d612875195f21035" providerId="LiveId" clId="{CD32D1B9-356B-40FE-B424-8FBA24150805}" dt="2022-12-04T09:08:59.106" v="3131" actId="20577"/>
          <ac:spMkLst>
            <pc:docMk/>
            <pc:sldMk cId="2143865915" sldId="267"/>
            <ac:spMk id="2" creationId="{51A01419-5184-62F9-6E86-B83E91EDFDD6}"/>
          </ac:spMkLst>
        </pc:spChg>
        <pc:spChg chg="del">
          <ac:chgData name="Shiva Krishna Beeraboina" userId="d612875195f21035" providerId="LiveId" clId="{CD32D1B9-356B-40FE-B424-8FBA24150805}" dt="2022-12-04T04:26:06.363" v="2397" actId="478"/>
          <ac:spMkLst>
            <pc:docMk/>
            <pc:sldMk cId="2143865915" sldId="267"/>
            <ac:spMk id="2" creationId="{BE3AE74A-E0D5-4BD9-BEDF-F260C7A1ECD6}"/>
          </ac:spMkLst>
        </pc:spChg>
        <pc:spChg chg="del">
          <ac:chgData name="Shiva Krishna Beeraboina" userId="d612875195f21035" providerId="LiveId" clId="{CD32D1B9-356B-40FE-B424-8FBA24150805}" dt="2022-12-04T04:26:10.014" v="2398" actId="478"/>
          <ac:spMkLst>
            <pc:docMk/>
            <pc:sldMk cId="2143865915" sldId="267"/>
            <ac:spMk id="3" creationId="{61FBE837-D0F7-62FD-C42B-B3D11AD2B7A0}"/>
          </ac:spMkLst>
        </pc:spChg>
        <pc:spChg chg="add mod">
          <ac:chgData name="Shiva Krishna Beeraboina" userId="d612875195f21035" providerId="LiveId" clId="{CD32D1B9-356B-40FE-B424-8FBA24150805}" dt="2022-12-04T04:26:39.179" v="2421" actId="1076"/>
          <ac:spMkLst>
            <pc:docMk/>
            <pc:sldMk cId="2143865915" sldId="267"/>
            <ac:spMk id="4" creationId="{F0EBE8B4-AA8E-2D50-5C22-D0BE3AF4160D}"/>
          </ac:spMkLst>
        </pc:spChg>
        <pc:graphicFrameChg chg="add del mod">
          <ac:chgData name="Shiva Krishna Beeraboina" userId="d612875195f21035" providerId="LiveId" clId="{CD32D1B9-356B-40FE-B424-8FBA24150805}" dt="2022-12-04T09:07:13.068" v="3113" actId="12084"/>
          <ac:graphicFrameMkLst>
            <pc:docMk/>
            <pc:sldMk cId="2143865915" sldId="267"/>
            <ac:graphicFrameMk id="3" creationId="{C512DF87-40D9-73CC-9819-C3E9BF1FDEE1}"/>
          </ac:graphicFrameMkLst>
        </pc:graphicFrameChg>
        <pc:graphicFrameChg chg="add del mod">
          <ac:chgData name="Shiva Krishna Beeraboina" userId="d612875195f21035" providerId="LiveId" clId="{CD32D1B9-356B-40FE-B424-8FBA24150805}" dt="2022-12-04T09:08:52.222" v="3124" actId="12084"/>
          <ac:graphicFrameMkLst>
            <pc:docMk/>
            <pc:sldMk cId="2143865915" sldId="267"/>
            <ac:graphicFrameMk id="5" creationId="{7A81FACB-0AF3-8003-8F44-6476B708CD61}"/>
          </ac:graphicFrameMkLst>
        </pc:graphicFrameChg>
      </pc:sldChg>
      <pc:sldChg chg="modSp add mod">
        <pc:chgData name="Shiva Krishna Beeraboina" userId="d612875195f21035" providerId="LiveId" clId="{CD32D1B9-356B-40FE-B424-8FBA24150805}" dt="2022-12-04T09:09:12.592" v="3136" actId="20577"/>
        <pc:sldMkLst>
          <pc:docMk/>
          <pc:sldMk cId="487351569" sldId="268"/>
        </pc:sldMkLst>
        <pc:spChg chg="mod">
          <ac:chgData name="Shiva Krishna Beeraboina" userId="d612875195f21035" providerId="LiveId" clId="{CD32D1B9-356B-40FE-B424-8FBA24150805}" dt="2022-12-04T09:09:12.592" v="3136" actId="20577"/>
          <ac:spMkLst>
            <pc:docMk/>
            <pc:sldMk cId="487351569" sldId="268"/>
            <ac:spMk id="2" creationId="{51A01419-5184-62F9-6E86-B83E91EDFDD6}"/>
          </ac:spMkLst>
        </pc:spChg>
        <pc:spChg chg="mod">
          <ac:chgData name="Shiva Krishna Beeraboina" userId="d612875195f21035" providerId="LiveId" clId="{CD32D1B9-356B-40FE-B424-8FBA24150805}" dt="2022-12-04T09:02:51.921" v="2815" actId="1076"/>
          <ac:spMkLst>
            <pc:docMk/>
            <pc:sldMk cId="487351569" sldId="268"/>
            <ac:spMk id="4" creationId="{F0EBE8B4-AA8E-2D50-5C22-D0BE3AF4160D}"/>
          </ac:spMkLst>
        </pc:spChg>
      </pc:sldChg>
      <pc:sldChg chg="addSp delSp modSp new mod">
        <pc:chgData name="Shiva Krishna Beeraboina" userId="d612875195f21035" providerId="LiveId" clId="{CD32D1B9-356B-40FE-B424-8FBA24150805}" dt="2022-12-04T09:31:35.866" v="3163" actId="1076"/>
        <pc:sldMkLst>
          <pc:docMk/>
          <pc:sldMk cId="3760165812" sldId="269"/>
        </pc:sldMkLst>
        <pc:picChg chg="add del mod">
          <ac:chgData name="Shiva Krishna Beeraboina" userId="d612875195f21035" providerId="LiveId" clId="{CD32D1B9-356B-40FE-B424-8FBA24150805}" dt="2022-12-04T09:31:35.866" v="3163" actId="1076"/>
          <ac:picMkLst>
            <pc:docMk/>
            <pc:sldMk cId="3760165812" sldId="269"/>
            <ac:picMk id="3" creationId="{D0A042E8-E603-30E4-9799-5A920C33F054}"/>
          </ac:picMkLst>
        </pc:picChg>
        <pc:picChg chg="add del mod">
          <ac:chgData name="Shiva Krishna Beeraboina" userId="d612875195f21035" providerId="LiveId" clId="{CD32D1B9-356B-40FE-B424-8FBA24150805}" dt="2022-12-04T09:31:33.062" v="3161" actId="22"/>
          <ac:picMkLst>
            <pc:docMk/>
            <pc:sldMk cId="3760165812" sldId="269"/>
            <ac:picMk id="5" creationId="{94CBD80C-3E7D-BE65-C499-E05821E631AE}"/>
          </ac:picMkLst>
        </pc:picChg>
        <pc:picChg chg="add del mod">
          <ac:chgData name="Shiva Krishna Beeraboina" userId="d612875195f21035" providerId="LiveId" clId="{CD32D1B9-356B-40FE-B424-8FBA24150805}" dt="2022-12-04T09:31:29.079" v="3156" actId="22"/>
          <ac:picMkLst>
            <pc:docMk/>
            <pc:sldMk cId="3760165812" sldId="269"/>
            <ac:picMk id="7" creationId="{A0B39DEF-BE69-64AD-AF20-5A3839F1E041}"/>
          </ac:picMkLst>
        </pc:picChg>
      </pc:sldChg>
      <pc:sldChg chg="modSp add mod">
        <pc:chgData name="Shiva Krishna Beeraboina" userId="d612875195f21035" providerId="LiveId" clId="{CD32D1B9-356B-40FE-B424-8FBA24150805}" dt="2022-12-04T09:37:40.966" v="3632" actId="20577"/>
        <pc:sldMkLst>
          <pc:docMk/>
          <pc:sldMk cId="207367007" sldId="270"/>
        </pc:sldMkLst>
        <pc:spChg chg="mod">
          <ac:chgData name="Shiva Krishna Beeraboina" userId="d612875195f21035" providerId="LiveId" clId="{CD32D1B9-356B-40FE-B424-8FBA24150805}" dt="2022-12-04T09:37:40.966" v="3632" actId="20577"/>
          <ac:spMkLst>
            <pc:docMk/>
            <pc:sldMk cId="207367007" sldId="270"/>
            <ac:spMk id="2" creationId="{51A01419-5184-62F9-6E86-B83E91EDFDD6}"/>
          </ac:spMkLst>
        </pc:spChg>
        <pc:spChg chg="mod">
          <ac:chgData name="Shiva Krishna Beeraboina" userId="d612875195f21035" providerId="LiveId" clId="{CD32D1B9-356B-40FE-B424-8FBA24150805}" dt="2022-12-04T09:33:27.921" v="3191" actId="313"/>
          <ac:spMkLst>
            <pc:docMk/>
            <pc:sldMk cId="207367007" sldId="270"/>
            <ac:spMk id="4" creationId="{F0EBE8B4-AA8E-2D50-5C22-D0BE3AF4160D}"/>
          </ac:spMkLst>
        </pc:spChg>
      </pc:sldChg>
      <pc:sldChg chg="modSp add mod">
        <pc:chgData name="Shiva Krishna Beeraboina" userId="d612875195f21035" providerId="LiveId" clId="{CD32D1B9-356B-40FE-B424-8FBA24150805}" dt="2022-12-04T09:38:43.291" v="3682" actId="20577"/>
        <pc:sldMkLst>
          <pc:docMk/>
          <pc:sldMk cId="3050063930" sldId="271"/>
        </pc:sldMkLst>
        <pc:spChg chg="mod">
          <ac:chgData name="Shiva Krishna Beeraboina" userId="d612875195f21035" providerId="LiveId" clId="{CD32D1B9-356B-40FE-B424-8FBA24150805}" dt="2022-12-04T09:38:43.291" v="3682" actId="20577"/>
          <ac:spMkLst>
            <pc:docMk/>
            <pc:sldMk cId="3050063930" sldId="271"/>
            <ac:spMk id="2" creationId="{51A01419-5184-62F9-6E86-B83E91EDFDD6}"/>
          </ac:spMkLst>
        </pc:spChg>
        <pc:spChg chg="mod">
          <ac:chgData name="Shiva Krishna Beeraboina" userId="d612875195f21035" providerId="LiveId" clId="{CD32D1B9-356B-40FE-B424-8FBA24150805}" dt="2022-12-04T09:38:05.832" v="3641" actId="20577"/>
          <ac:spMkLst>
            <pc:docMk/>
            <pc:sldMk cId="3050063930" sldId="271"/>
            <ac:spMk id="4" creationId="{F0EBE8B4-AA8E-2D50-5C22-D0BE3AF4160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F5FF-7469-695D-2915-93FE22AF2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2986" y="1800808"/>
            <a:ext cx="8915399" cy="1203756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 - 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75A52-FA41-D6EE-3DE0-C30CED0E58E1}"/>
              </a:ext>
            </a:extLst>
          </p:cNvPr>
          <p:cNvSpPr txBox="1"/>
          <p:nvPr/>
        </p:nvSpPr>
        <p:spPr>
          <a:xfrm>
            <a:off x="2610241" y="3044279"/>
            <a:ext cx="7326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WEB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1893662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88485C-4F25-C6F4-0BE1-E31836D3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381" y="670764"/>
            <a:ext cx="8911687" cy="691506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Types of Overlays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55EEB-C426-D028-717B-0B6457A3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381" y="1984311"/>
            <a:ext cx="8915400" cy="3399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IN" sz="2800">
                <a:latin typeface="Cambria" panose="02040503050406030204" pitchFamily="18" charset="0"/>
                <a:ea typeface="Cambria" panose="02040503050406030204" pitchFamily="18" charset="0"/>
              </a:rPr>
              <a:t>verlays </a:t>
            </a: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are specifically 3 types: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Dialog Overlays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Detail Overlays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 Overlays</a:t>
            </a:r>
          </a:p>
        </p:txBody>
      </p:sp>
    </p:spTree>
    <p:extLst>
      <p:ext uri="{BB962C8B-B14F-4D97-AF65-F5344CB8AC3E}">
        <p14:creationId xmlns:p14="http://schemas.microsoft.com/office/powerpoint/2010/main" val="184058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88485C-4F25-C6F4-0BE1-E31836D3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381" y="670764"/>
            <a:ext cx="8911687" cy="691506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00206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1. Dialog Overlays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55EEB-C426-D028-717B-0B6457A3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4668" y="1797699"/>
            <a:ext cx="8915400" cy="339945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Replace the old style dialog browser pop –up’s.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Inform users about critical information, require users to make decisions, or involve multiple tasks.</a:t>
            </a:r>
          </a:p>
        </p:txBody>
      </p:sp>
    </p:spTree>
    <p:extLst>
      <p:ext uri="{BB962C8B-B14F-4D97-AF65-F5344CB8AC3E}">
        <p14:creationId xmlns:p14="http://schemas.microsoft.com/office/powerpoint/2010/main" val="58922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6FE8C-DDDB-B962-9933-AE1358A29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04" y="905729"/>
            <a:ext cx="8457423" cy="57099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AB0B448-911D-EF72-F9C8-15CDEB189A2F}"/>
              </a:ext>
            </a:extLst>
          </p:cNvPr>
          <p:cNvSpPr txBox="1">
            <a:spLocks/>
          </p:cNvSpPr>
          <p:nvPr/>
        </p:nvSpPr>
        <p:spPr>
          <a:xfrm>
            <a:off x="1867042" y="493483"/>
            <a:ext cx="8911687" cy="6915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- Example</a:t>
            </a:r>
          </a:p>
        </p:txBody>
      </p:sp>
    </p:spTree>
    <p:extLst>
      <p:ext uri="{BB962C8B-B14F-4D97-AF65-F5344CB8AC3E}">
        <p14:creationId xmlns:p14="http://schemas.microsoft.com/office/powerpoint/2010/main" val="67528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857711" y="652104"/>
            <a:ext cx="8911687" cy="6915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- Considerations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4668" y="1797700"/>
            <a:ext cx="8915400" cy="288626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As overlay is lightweight pop up the conformation can be displayed more rapidly.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Need to consider some factors as application has complete control over its look and placement.</a:t>
            </a:r>
          </a:p>
          <a:p>
            <a:pPr marL="514350" indent="-514350">
              <a:buAutoNum type="arabicPeriod"/>
            </a:pPr>
            <a:r>
              <a:rPr lang="en-IN" sz="28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Lightbox Effect</a:t>
            </a:r>
          </a:p>
          <a:p>
            <a:pPr marL="514350" indent="-514350">
              <a:buAutoNum type="arabicPeriod"/>
            </a:pPr>
            <a:r>
              <a:rPr lang="en-IN" sz="28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Modality</a:t>
            </a:r>
          </a:p>
        </p:txBody>
      </p:sp>
    </p:spTree>
    <p:extLst>
      <p:ext uri="{BB962C8B-B14F-4D97-AF65-F5344CB8AC3E}">
        <p14:creationId xmlns:p14="http://schemas.microsoft.com/office/powerpoint/2010/main" val="214386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– Considerations- Lightbox Effect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324" y="1471128"/>
            <a:ext cx="9577096" cy="339945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Provides a backlit area to view slides in photography.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In web, it makes overlay brighter than background by dimming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48735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849EA85-3783-F01C-3F8D-8F362F98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38" y="333375"/>
            <a:ext cx="975360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165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372518" y="577458"/>
            <a:ext cx="12100886" cy="6728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– Considerations- Lightbox Effect(cont.)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324" y="1471128"/>
            <a:ext cx="9577096" cy="339945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Useful when Dialog Overlay contains information that user should not ignore.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If overlay contains optional information then lightbox effect should not be used.</a:t>
            </a:r>
          </a:p>
        </p:txBody>
      </p:sp>
    </p:spTree>
    <p:extLst>
      <p:ext uri="{BB962C8B-B14F-4D97-AF65-F5344CB8AC3E}">
        <p14:creationId xmlns:p14="http://schemas.microsoft.com/office/powerpoint/2010/main" val="20736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– Considerations- Modality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323" y="1960985"/>
            <a:ext cx="9577096" cy="14680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Whether the overlay is interactive or not?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Can be modal and non-modal.</a:t>
            </a:r>
          </a:p>
          <a:p>
            <a:pPr marL="0" indent="0">
              <a:buNone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063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– Considerations- Modality(cont.)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324" y="1471128"/>
            <a:ext cx="9577096" cy="4285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Modal Overlays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Require user to interact with overlay interface before he return to application page.</a:t>
            </a:r>
          </a:p>
          <a:p>
            <a:pPr marL="0" indent="0">
              <a:buNone/>
            </a:pPr>
            <a:r>
              <a:rPr lang="en-I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Tip : </a:t>
            </a: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Combine with lightbox effect – dimming background cues so that user can understand that this portion of interface cannot be interacted.</a:t>
            </a:r>
          </a:p>
          <a:p>
            <a:pPr marL="0" indent="0">
              <a:buNone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47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060C8-442B-FEF7-A743-403765F4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41" y="611505"/>
            <a:ext cx="10017760" cy="56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3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2E92-0642-8619-330E-DF1221AB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469" y="2826136"/>
            <a:ext cx="8704382" cy="817469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OVERLAYS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C55A4-14D9-9ADE-6EFB-2B2F6876671B}"/>
              </a:ext>
            </a:extLst>
          </p:cNvPr>
          <p:cNvSpPr txBox="1"/>
          <p:nvPr/>
        </p:nvSpPr>
        <p:spPr>
          <a:xfrm>
            <a:off x="6606074" y="3924963"/>
            <a:ext cx="5775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 </a:t>
            </a:r>
          </a:p>
          <a:p>
            <a:r>
              <a:rPr lang="en-IN" sz="28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Summya Mehveen [2103A51109]</a:t>
            </a:r>
          </a:p>
          <a:p>
            <a:r>
              <a:rPr lang="en-IN" sz="28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Shiva </a:t>
            </a:r>
            <a:r>
              <a:rPr lang="en-IN" sz="28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Krishna [2103A51390]</a:t>
            </a:r>
          </a:p>
        </p:txBody>
      </p:sp>
    </p:spTree>
    <p:extLst>
      <p:ext uri="{BB962C8B-B14F-4D97-AF65-F5344CB8AC3E}">
        <p14:creationId xmlns:p14="http://schemas.microsoft.com/office/powerpoint/2010/main" val="172945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– Considerations- Modality(cont.)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324" y="1471128"/>
            <a:ext cx="9577096" cy="4444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 Modal Overlays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Does not require much interaction with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Lightbox effect is not needed for most of non – modal overlays.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Example: in Netflix, when DVD is added </a:t>
            </a:r>
          </a:p>
          <a:p>
            <a:pPr marL="0" indent="0">
              <a:buNone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Tip : </a:t>
            </a: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allow</a:t>
            </a:r>
            <a:r>
              <a:rPr lang="en-I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user to click anywhere in the overlay to return to application.</a:t>
            </a:r>
          </a:p>
          <a:p>
            <a:pPr marL="0" indent="0">
              <a:buNone/>
            </a:pPr>
            <a:endParaRPr lang="en-IN" sz="2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811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– Considerations- Modality(cont.)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326E65-E869-B16C-3B25-2D9A648C0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502" y="5801562"/>
            <a:ext cx="9577096" cy="107612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Example: in Netflix, when DVD is added to user’s shipping queue conformation overlay is shown.</a:t>
            </a:r>
          </a:p>
          <a:p>
            <a:pPr marL="0" indent="0">
              <a:buNone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E94EC1-F9C8-C024-E768-0A68E236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24" y="1607878"/>
            <a:ext cx="77247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– Stay in the flow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324" y="1471128"/>
            <a:ext cx="9577096" cy="250371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Although they are visually good and inexpensive.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They can be: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Tempting to use too freely.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Breaks user’s actual work flow.</a:t>
            </a:r>
          </a:p>
          <a:p>
            <a:pPr marL="0" indent="0">
              <a:buNone/>
            </a:pPr>
            <a:endParaRPr lang="en-IN" sz="2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82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– Anti patterns : Idiot Boxes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324" y="1471129"/>
            <a:ext cx="9577096" cy="35487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“Don’t stop the proceedings with idiocy”</a:t>
            </a:r>
          </a:p>
          <a:p>
            <a:pPr marL="0" indent="0">
              <a:buNone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	(it is egregious to interrupt user endlessly).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Creating multiple overlays may stop user’s 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Causes anti – patterns.</a:t>
            </a:r>
          </a:p>
          <a:p>
            <a:pPr marL="0" indent="0">
              <a:buNone/>
            </a:pPr>
            <a:r>
              <a:rPr lang="en-I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Tip :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Mind the interesting moments in an interaction. They can remove the need for Idiot Boxes.</a:t>
            </a:r>
            <a:endParaRPr lang="en-IN" sz="2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99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–Idiot Boxes -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01876-3563-FE01-1A76-1C5216C5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1354202"/>
            <a:ext cx="95345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63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D118C9-54F7-C2AB-DCC5-E0582EF0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24" y="420362"/>
            <a:ext cx="8198791" cy="621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8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Dialog Overlay – Java Script alerts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324" y="1471128"/>
            <a:ext cx="9577096" cy="47150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Tempting to use alert mechanism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built into the browser for some confirmations.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But creates two – fold problem</a:t>
            </a: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Do not present themselves consistently across different operating systems.</a:t>
            </a:r>
          </a:p>
          <a:p>
            <a:pPr marL="0" indent="0">
              <a:buNone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Example: </a:t>
            </a:r>
          </a:p>
          <a:p>
            <a:pPr marL="0" indent="0">
              <a:buNone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Under Windows OS = appear centre in browser window.</a:t>
            </a:r>
          </a:p>
          <a:p>
            <a:pPr marL="0" indent="0">
              <a:buNone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Under Mactonish = slide out from title bar.</a:t>
            </a:r>
          </a:p>
          <a:p>
            <a:pPr marL="0" indent="0">
              <a:buNone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2. No way to control look and feel of alert pop up.</a:t>
            </a:r>
          </a:p>
          <a:p>
            <a:pPr marL="0" indent="0">
              <a:buNone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556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E83741F-4E12-63E4-CBA5-00427215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66" y="850252"/>
            <a:ext cx="8649867" cy="576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5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B408B3A-F7FA-8416-49F2-8CE1C056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0"/>
            <a:ext cx="7072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68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1077E1-1E8F-F342-313C-26305B46B09F}"/>
              </a:ext>
            </a:extLst>
          </p:cNvPr>
          <p:cNvSpPr txBox="1"/>
          <p:nvPr/>
        </p:nvSpPr>
        <p:spPr>
          <a:xfrm>
            <a:off x="1431757" y="1710965"/>
            <a:ext cx="9945303" cy="151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New to web applications.</a:t>
            </a:r>
            <a:endParaRPr lang="e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Allows an overlay to present additional information when the user clicks or hovers another link or section of content.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5C1B0-D08E-977C-F4D3-5EAF6C844CEE}"/>
              </a:ext>
            </a:extLst>
          </p:cNvPr>
          <p:cNvSpPr txBox="1"/>
          <p:nvPr/>
        </p:nvSpPr>
        <p:spPr>
          <a:xfrm>
            <a:off x="1855269" y="892412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IN" sz="4000" b="1" dirty="0">
                <a:solidFill>
                  <a:srgbClr val="002060"/>
                </a:solidFill>
                <a:latin typeface="Arial Narrow" panose="020B0606020202030204" pitchFamily="34" charset="0"/>
                <a:ea typeface="Cambria" panose="02040503050406030204" pitchFamily="18" charset="0"/>
                <a:cs typeface="+mj-cs"/>
              </a:rPr>
              <a:t>2. Detailed Overlays</a:t>
            </a:r>
          </a:p>
        </p:txBody>
      </p:sp>
    </p:spTree>
    <p:extLst>
      <p:ext uri="{BB962C8B-B14F-4D97-AF65-F5344CB8AC3E}">
        <p14:creationId xmlns:p14="http://schemas.microsoft.com/office/powerpoint/2010/main" val="266829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5A72-96E0-17CA-E5AF-3970739D9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788" y="471473"/>
            <a:ext cx="3505199" cy="976312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CONTENTS</a:t>
            </a:r>
            <a:endParaRPr lang="en-IN" sz="4000" dirty="0">
              <a:solidFill>
                <a:srgbClr val="00206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8880E-992D-E1CA-F0EC-25E67DE63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5482" y="1635935"/>
            <a:ext cx="3505199" cy="4262436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Overlays</a:t>
            </a:r>
          </a:p>
          <a:p>
            <a:pPr marL="342900" indent="-342900">
              <a:buAutoNum type="arabicPeriod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Types of Overlays</a:t>
            </a:r>
          </a:p>
          <a:p>
            <a:pPr marL="342900" indent="-342900">
              <a:buAutoNum type="arabicPeriod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Design Overlays</a:t>
            </a:r>
          </a:p>
          <a:p>
            <a:pPr marL="342900" indent="-342900">
              <a:buAutoNum type="arabicPeriod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Detail Overlays</a:t>
            </a:r>
          </a:p>
          <a:p>
            <a:pPr marL="342900" indent="-342900">
              <a:buAutoNum type="arabicPeriod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Input Overlays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D6355FF2-3FAB-718E-1250-4F6258E4E6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49" y="1308545"/>
            <a:ext cx="6674530" cy="379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485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2D5D65-53CC-61B4-C8B8-CA268AF7E35F}"/>
              </a:ext>
            </a:extLst>
          </p:cNvPr>
          <p:cNvSpPr txBox="1"/>
          <p:nvPr/>
        </p:nvSpPr>
        <p:spPr>
          <a:xfrm>
            <a:off x="1869333" y="728751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Detailed Overlay – Example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29B41-C975-F372-687A-782E45BF9DC2}"/>
              </a:ext>
            </a:extLst>
          </p:cNvPr>
          <p:cNvSpPr/>
          <p:nvPr/>
        </p:nvSpPr>
        <p:spPr>
          <a:xfrm>
            <a:off x="959019" y="1504295"/>
            <a:ext cx="1765228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top">
              <a:avLst/>
            </a:prstTxWarp>
            <a:spAutoFit/>
          </a:bodyPr>
          <a:lstStyle/>
          <a:p>
            <a:pPr algn="ctr"/>
            <a:r>
              <a:rPr lang="en-IN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ea typeface="Cambria" panose="02040503050406030204" pitchFamily="18" charset="0"/>
              </a:rPr>
              <a:t>Netflix</a:t>
            </a:r>
            <a:endParaRPr lang="en-IN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945F5-901C-FD98-6229-33072CC9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23" y="2427625"/>
            <a:ext cx="8816741" cy="39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20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086F0-3F0E-2EC5-791D-AE2FFE36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890712"/>
            <a:ext cx="76771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15B42-EAF6-CA7D-CB08-6C7A6037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472666"/>
            <a:ext cx="7738762" cy="46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27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76418-3881-C396-FF04-C4F8C0239016}"/>
              </a:ext>
            </a:extLst>
          </p:cNvPr>
          <p:cNvSpPr txBox="1"/>
          <p:nvPr/>
        </p:nvSpPr>
        <p:spPr>
          <a:xfrm>
            <a:off x="1782981" y="783064"/>
            <a:ext cx="77026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Detailed  Overlay - Considerations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D599-9A6B-F2EF-61FE-7DA06814E1F7}"/>
              </a:ext>
            </a:extLst>
          </p:cNvPr>
          <p:cNvSpPr txBox="1"/>
          <p:nvPr/>
        </p:nvSpPr>
        <p:spPr>
          <a:xfrm>
            <a:off x="1258503" y="2440897"/>
            <a:ext cx="92715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overlay provides a nice way to reveal a synopsis for a movie.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3AF77-2947-A6CA-C32B-8DE8EF44242E}"/>
              </a:ext>
            </a:extLst>
          </p:cNvPr>
          <p:cNvSpPr txBox="1"/>
          <p:nvPr/>
        </p:nvSpPr>
        <p:spPr>
          <a:xfrm>
            <a:off x="1357162" y="3429000"/>
            <a:ext cx="10385659" cy="1082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is like flipping over the DVD box and reading what is on the</a:t>
            </a:r>
          </a:p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back. 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56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6680F-3228-A83E-87C0-3C7A7F41AAE5}"/>
              </a:ext>
            </a:extLst>
          </p:cNvPr>
          <p:cNvSpPr txBox="1"/>
          <p:nvPr/>
        </p:nvSpPr>
        <p:spPr>
          <a:xfrm>
            <a:off x="1797517" y="667169"/>
            <a:ext cx="73561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Detailed Overlay- Activation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A6956-C8B5-EA0C-A1C3-58ED7333A8F6}"/>
              </a:ext>
            </a:extLst>
          </p:cNvPr>
          <p:cNvSpPr txBox="1"/>
          <p:nvPr/>
        </p:nvSpPr>
        <p:spPr>
          <a:xfrm>
            <a:off x="709863" y="1638753"/>
            <a:ext cx="10975206" cy="4180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Displayed when the mouse  hovers over the short box</a:t>
            </a: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There will be about half-second delay after the user pauses on movie.</a:t>
            </a: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The delay prevents accidental activation.</a:t>
            </a: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 "CLOSE BOX" </a:t>
            </a: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Cursor moved aside from the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boxshot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the overlay is removed immediately.</a:t>
            </a:r>
          </a:p>
          <a:p>
            <a:pPr>
              <a:spcBef>
                <a:spcPts val="1000"/>
              </a:spcBef>
              <a:buClr>
                <a:schemeClr val="accent1"/>
              </a:buClr>
            </a:pPr>
            <a:endParaRPr lang="e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0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5C2422-9608-9494-5D34-CAA7C0D8D84F}"/>
              </a:ext>
            </a:extLst>
          </p:cNvPr>
          <p:cNvSpPr txBox="1"/>
          <p:nvPr/>
        </p:nvSpPr>
        <p:spPr>
          <a:xfrm>
            <a:off x="847023" y="1472665"/>
            <a:ext cx="9923646" cy="151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I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Tip:-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For Detail Overlays activated by a mouse hover, provide a slight delay before displaying.</a:t>
            </a:r>
          </a:p>
        </p:txBody>
      </p:sp>
    </p:spTree>
    <p:extLst>
      <p:ext uri="{BB962C8B-B14F-4D97-AF65-F5344CB8AC3E}">
        <p14:creationId xmlns:p14="http://schemas.microsoft.com/office/powerpoint/2010/main" val="3716231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D6DDF-8C8F-E086-7F53-BA0E1E744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89" y="1520793"/>
            <a:ext cx="7796463" cy="42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4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9B4DFA-DD5E-5CA2-B327-6490513572C6}"/>
              </a:ext>
            </a:extLst>
          </p:cNvPr>
          <p:cNvSpPr txBox="1"/>
          <p:nvPr/>
        </p:nvSpPr>
        <p:spPr>
          <a:xfrm>
            <a:off x="1694684" y="678614"/>
            <a:ext cx="8065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Detailed Overlay- Anti Patterns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CEA94-B6F0-E8E3-0006-CA8ACF41CA53}"/>
              </a:ext>
            </a:extLst>
          </p:cNvPr>
          <p:cNvSpPr txBox="1"/>
          <p:nvPr/>
        </p:nvSpPr>
        <p:spPr>
          <a:xfrm>
            <a:off x="1095676" y="2002053"/>
            <a:ext cx="1000064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00050" indent="-400050" algn="just">
              <a:buFont typeface="+mj-lt"/>
              <a:buAutoNum type="romanLcPeriod"/>
            </a:pPr>
            <a:r>
              <a:rPr lang="en-IN" sz="24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Mouse Traps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IN" sz="24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Non-Symmetrical Activation/Deactivation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IN" sz="24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Needless </a:t>
            </a:r>
            <a:r>
              <a:rPr lang="en-IN" sz="2400" b="1" dirty="0" err="1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FanFare</a:t>
            </a:r>
            <a:endParaRPr lang="en-IN" sz="2400" b="1" dirty="0">
              <a:solidFill>
                <a:srgbClr val="00B0F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 algn="just">
              <a:buFont typeface="+mj-lt"/>
              <a:buAutoNum type="romanLcPeriod"/>
            </a:pPr>
            <a:r>
              <a:rPr lang="en-IN" sz="24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Hover and Cover</a:t>
            </a:r>
          </a:p>
          <a:p>
            <a:endParaRPr lang="en-IN" sz="1800" b="1" dirty="0">
              <a:solidFill>
                <a:srgbClr val="00B0F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1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671FF2-C63D-168B-0AFE-1E5E6720F143}"/>
              </a:ext>
            </a:extLst>
          </p:cNvPr>
          <p:cNvSpPr txBox="1"/>
          <p:nvPr/>
        </p:nvSpPr>
        <p:spPr>
          <a:xfrm>
            <a:off x="1990023" y="917426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Anti Patterns – Mouse Traps 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07E28-3374-A3A7-DD28-589D8DA77859}"/>
              </a:ext>
            </a:extLst>
          </p:cNvPr>
          <p:cNvSpPr txBox="1"/>
          <p:nvPr/>
        </p:nvSpPr>
        <p:spPr>
          <a:xfrm>
            <a:off x="827773" y="2040556"/>
            <a:ext cx="8318633" cy="164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Too Noisy and felt like a trap.</a:t>
            </a:r>
            <a:endParaRPr lang="e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Reasoning is not clear.</a:t>
            </a:r>
            <a:endParaRPr lang="e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Amazon uses this pattern.</a:t>
            </a:r>
          </a:p>
        </p:txBody>
      </p:sp>
    </p:spTree>
    <p:extLst>
      <p:ext uri="{BB962C8B-B14F-4D97-AF65-F5344CB8AC3E}">
        <p14:creationId xmlns:p14="http://schemas.microsoft.com/office/powerpoint/2010/main" val="1728527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D06FE-787C-16EF-8627-922182A4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463040"/>
            <a:ext cx="7705725" cy="40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55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93CD-2A1B-0C48-7AE0-147C7E89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428" y="642771"/>
            <a:ext cx="8911687" cy="691506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Overlays – 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D4BC3-7BCD-A174-24B6-61AD17D5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428" y="1761930"/>
            <a:ext cx="10334289" cy="333413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Overlays are just </a:t>
            </a:r>
            <a:r>
              <a:rPr lang="en-IN" sz="28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lightweight pop-up’s</a:t>
            </a: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Different from browser pop-up’s.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Browser pop-up’s are created in new window. Whereas, lightweight overlays are shown within browser page.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Using Flash/Ajax style techniques (Dynamic HTML) we can present a light overlays within page itself.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03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7B229-E59C-6368-223D-6F6B3360C48D}"/>
              </a:ext>
            </a:extLst>
          </p:cNvPr>
          <p:cNvSpPr txBox="1"/>
          <p:nvPr/>
        </p:nvSpPr>
        <p:spPr>
          <a:xfrm>
            <a:off x="863080" y="1122839"/>
            <a:ext cx="116026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Anti Patterns – Non-Symmetrical Activation/Deactivation 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4888A-42E0-4A5D-8570-088CB4697F76}"/>
              </a:ext>
            </a:extLst>
          </p:cNvPr>
          <p:cNvSpPr txBox="1"/>
          <p:nvPr/>
        </p:nvSpPr>
        <p:spPr>
          <a:xfrm>
            <a:off x="423511" y="2002055"/>
            <a:ext cx="10635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activation is slightly harder (pause, slight delay) than the deactivation (immediate when mouse is moved away)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20642-2D11-8573-1FFB-A988EF6E29F0}"/>
              </a:ext>
            </a:extLst>
          </p:cNvPr>
          <p:cNvSpPr txBox="1"/>
          <p:nvPr/>
        </p:nvSpPr>
        <p:spPr>
          <a:xfrm>
            <a:off x="423511" y="3127492"/>
            <a:ext cx="10000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should take the same amount of effort to dismiss an overlay as it took to open it.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79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3BABD2-84B7-4DCB-CA66-6428F807D928}"/>
              </a:ext>
            </a:extLst>
          </p:cNvPr>
          <p:cNvSpPr txBox="1"/>
          <p:nvPr/>
        </p:nvSpPr>
        <p:spPr>
          <a:xfrm>
            <a:off x="738739" y="1654338"/>
            <a:ext cx="10801952" cy="1082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I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Tip:-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   Make activation and deactivation symmetrical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1461304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F60CD-8575-5D2D-4D69-FD60FF632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33" y="1709486"/>
            <a:ext cx="2828925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433E3-A704-57C8-8200-E4A135B29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90" y="4754128"/>
            <a:ext cx="59150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20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8126B1-83C8-4363-4848-221F414096B3}"/>
              </a:ext>
            </a:extLst>
          </p:cNvPr>
          <p:cNvSpPr txBox="1"/>
          <p:nvPr/>
        </p:nvSpPr>
        <p:spPr>
          <a:xfrm>
            <a:off x="1764616" y="820682"/>
            <a:ext cx="77603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Anti Patterns – Needless Fanfare</a:t>
            </a:r>
            <a:endParaRPr lang="en-IN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EC9F4-49B9-B647-6482-2C37535E8208}"/>
              </a:ext>
            </a:extLst>
          </p:cNvPr>
          <p:cNvSpPr txBox="1"/>
          <p:nvPr/>
        </p:nvSpPr>
        <p:spPr>
          <a:xfrm>
            <a:off x="1453415" y="2204185"/>
            <a:ext cx="9278753" cy="2503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There’s a needless animation that zooms the box up into place and then back down when the mouse moves away </a:t>
            </a: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a book.</a:t>
            </a:r>
            <a:endParaRPr lang="e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animation takes a full second to complete</a:t>
            </a:r>
            <a:endParaRPr lang="e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Delays after activation</a:t>
            </a:r>
          </a:p>
        </p:txBody>
      </p:sp>
    </p:spTree>
    <p:extLst>
      <p:ext uri="{BB962C8B-B14F-4D97-AF65-F5344CB8AC3E}">
        <p14:creationId xmlns:p14="http://schemas.microsoft.com/office/powerpoint/2010/main" val="3124691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10215A-6282-E648-DA1E-7046914320B7}"/>
              </a:ext>
            </a:extLst>
          </p:cNvPr>
          <p:cNvSpPr txBox="1"/>
          <p:nvPr/>
        </p:nvSpPr>
        <p:spPr>
          <a:xfrm>
            <a:off x="808522" y="1568919"/>
            <a:ext cx="9538636" cy="151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I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Tip:-</a:t>
            </a:r>
          </a:p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Once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activated, show Detail Overlays immediately without fanfare</a:t>
            </a:r>
          </a:p>
        </p:txBody>
      </p:sp>
    </p:spTree>
    <p:extLst>
      <p:ext uri="{BB962C8B-B14F-4D97-AF65-F5344CB8AC3E}">
        <p14:creationId xmlns:p14="http://schemas.microsoft.com/office/powerpoint/2010/main" val="912696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1F950-A52C-A97C-276E-3CF38054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485900"/>
            <a:ext cx="70294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28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EDD6D4-30DD-1AAA-C7F6-E855DFD1C6AC}"/>
              </a:ext>
            </a:extLst>
          </p:cNvPr>
          <p:cNvSpPr txBox="1"/>
          <p:nvPr/>
        </p:nvSpPr>
        <p:spPr>
          <a:xfrm>
            <a:off x="1746247" y="940507"/>
            <a:ext cx="68748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Anti Patterns – Hover and Cover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CA1C4-9F56-E2B6-FAC4-ACAF4090D1E0}"/>
              </a:ext>
            </a:extLst>
          </p:cNvPr>
          <p:cNvSpPr txBox="1"/>
          <p:nvPr/>
        </p:nvSpPr>
        <p:spPr>
          <a:xfrm>
            <a:off x="1306629" y="2012004"/>
            <a:ext cx="9868302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overlay does not get in the way of moving to the next box shot</a:t>
            </a:r>
            <a:endParaRPr lang="e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Even though the neighboring box is covered, a clear path to get an overlay on next shot box is provided.</a:t>
            </a:r>
            <a:endParaRPr lang="e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Overlay contains the exact same information that already contained in page.</a:t>
            </a:r>
            <a:endParaRPr lang="en" sz="2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shift causes annoying illusion</a:t>
            </a:r>
          </a:p>
          <a:p>
            <a:endParaRPr lang="en" sz="1800" b="1" dirty="0">
              <a:solidFill>
                <a:srgbClr val="000000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197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10F56-7841-D55C-F4FE-89406EE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76225"/>
            <a:ext cx="76771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64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56766-A215-E682-93E4-41B1FA0D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565409"/>
            <a:ext cx="7258050" cy="253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ADD7D-8EB5-34C4-1F1A-D06218D18E41}"/>
              </a:ext>
            </a:extLst>
          </p:cNvPr>
          <p:cNvSpPr txBox="1"/>
          <p:nvPr/>
        </p:nvSpPr>
        <p:spPr>
          <a:xfrm>
            <a:off x="2933299" y="4369261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Finance provides additional information without preventing other navigation; the detail is activated by clicking on the blue arrow button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120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2BEA3-4CDD-3DCD-1C92-C20A6F9D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19062"/>
            <a:ext cx="85248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9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88485C-4F25-C6F4-0BE1-E31836D3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711" y="624111"/>
            <a:ext cx="8911687" cy="691506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Browser pop up’s - Drawbacks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55EEB-C426-D028-717B-0B6457A3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711" y="1489788"/>
            <a:ext cx="8915400" cy="42672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They are Expensive.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Hard to control.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Slow while loading – due to network latencies.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Display in new browser window – windows may take and consume chunk of system resources to display.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Display’s browser interface controls.</a:t>
            </a:r>
          </a:p>
          <a:p>
            <a:pPr marL="0" indent="0">
              <a:buNone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		eg : URL Bar – due to security reasons URL is fixed 					permanently on any browser pop-up 							window.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76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88485C-4F25-C6F4-0BE1-E31836D3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381" y="670764"/>
            <a:ext cx="8911687" cy="691506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00206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3. Input Overlays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55EEB-C426-D028-717B-0B6457A3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4668" y="1797699"/>
            <a:ext cx="8915400" cy="3399453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Brings additional input information for field tabled into.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Usually an input form is displayed with simple prompt and input field.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Clicking on any input field wraps in an overlay – to provide additional information and instructions.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Clicking any where removes overlay.</a:t>
            </a:r>
          </a:p>
        </p:txBody>
      </p:sp>
    </p:spTree>
    <p:extLst>
      <p:ext uri="{BB962C8B-B14F-4D97-AF65-F5344CB8AC3E}">
        <p14:creationId xmlns:p14="http://schemas.microsoft.com/office/powerpoint/2010/main" val="2484451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507F-CCCC-A73B-1D84-EE7A04101D48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Input Overlay –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1193E-D777-3EAA-D41C-FC359F11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96" y="1382750"/>
            <a:ext cx="10051207" cy="2770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B9AAE-0649-A0F4-1D11-36AA7357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95" y="4251453"/>
            <a:ext cx="10219645" cy="240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07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E0E35-D7CA-0F83-D55A-4A150152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74" y="676275"/>
            <a:ext cx="10420350" cy="2752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F5F1A-1B3C-878B-32BD-CD6B9EB7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74" y="3648075"/>
            <a:ext cx="106108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Input Overlay – Considerations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324" y="1471127"/>
            <a:ext cx="9577096" cy="21211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Few things to keep in mind when using Input Overlays</a:t>
            </a: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en-IN" sz="28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Clear Focus</a:t>
            </a:r>
          </a:p>
          <a:p>
            <a:pPr marL="514350" indent="-514350">
              <a:buAutoNum type="arabicPeriod"/>
            </a:pPr>
            <a:r>
              <a:rPr lang="en-IN" sz="28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Display versus Editing</a:t>
            </a:r>
            <a:endParaRPr lang="en-IN" sz="2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20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428502" y="577459"/>
            <a:ext cx="10334289" cy="626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Input Overlay – Considerations – Clear Focus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452" y="1695062"/>
            <a:ext cx="9577096" cy="186923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As user tabs/clicks from field to field, field gets wrapped into an overlay – it provides additional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Allows to display a visually simple manner.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Thus, creates a clear focus on that field.</a:t>
            </a:r>
          </a:p>
        </p:txBody>
      </p:sp>
    </p:spTree>
    <p:extLst>
      <p:ext uri="{BB962C8B-B14F-4D97-AF65-F5344CB8AC3E}">
        <p14:creationId xmlns:p14="http://schemas.microsoft.com/office/powerpoint/2010/main" val="1067871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307452" y="558797"/>
            <a:ext cx="10962551" cy="7101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Input Overlay – Considerations – Display V/S Edit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452" y="1695061"/>
            <a:ext cx="9577096" cy="35580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when the Input Overlay is shown, the prompt is displayed in exactly the same manner as when the overlay doesn’t show</a:t>
            </a: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It makes overlay feel even more </a:t>
            </a:r>
            <a:r>
              <a:rPr lang="en-IN" sz="2800">
                <a:latin typeface="Cambria" panose="02040503050406030204" pitchFamily="18" charset="0"/>
                <a:ea typeface="Cambria" panose="02040503050406030204" pitchFamily="18" charset="0"/>
              </a:rPr>
              <a:t>lightweight.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787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307452" y="558797"/>
            <a:ext cx="10962551" cy="7101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Input Overlay – Anti patterns : Hover and Cover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452" y="1695061"/>
            <a:ext cx="9577096" cy="35580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What about the anti-pattern, Hover and Cover?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May cover other input fields.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Need to employ this overlay informs and get away with covering some fields during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If the overlay prompt were bold - the change would be slightly distracting and take the focus away from input</a:t>
            </a: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499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BE8B4-AA8E-2D50-5C22-D0BE3AF4160D}"/>
              </a:ext>
            </a:extLst>
          </p:cNvPr>
          <p:cNvSpPr txBox="1">
            <a:spLocks/>
          </p:cNvSpPr>
          <p:nvPr/>
        </p:nvSpPr>
        <p:spPr>
          <a:xfrm>
            <a:off x="1307452" y="558797"/>
            <a:ext cx="10962551" cy="7101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 Input Overlay – Anti patterns : Hover and Cover(cont.)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A01419-5184-62F9-6E86-B83E91ED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411" y="1723053"/>
            <a:ext cx="10281168" cy="40152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8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IN" sz="28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Field Traversal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Side – by – side traversal makes overlay for one input field does not obscure other field. </a:t>
            </a:r>
          </a:p>
          <a:p>
            <a:pPr marL="0" indent="0">
              <a:buNone/>
            </a:pPr>
            <a:r>
              <a:rPr lang="en-IN" sz="28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IN" sz="28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 Navigation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Helps to navigate to other fields even if they were covered. </a:t>
            </a:r>
            <a:endParaRPr lang="en-IN" sz="2800" dirty="0">
              <a:solidFill>
                <a:srgbClr val="00B0F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IN" sz="28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One click deactivation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Clicking anywhere hides overlay.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Allows user easy to remove overlay and click on other field.</a:t>
            </a:r>
          </a:p>
        </p:txBody>
      </p:sp>
    </p:spTree>
    <p:extLst>
      <p:ext uri="{BB962C8B-B14F-4D97-AF65-F5344CB8AC3E}">
        <p14:creationId xmlns:p14="http://schemas.microsoft.com/office/powerpoint/2010/main" val="3487634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2E92-0642-8619-330E-DF1221AB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469" y="2826136"/>
            <a:ext cx="8704382" cy="817469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YOU!</a:t>
            </a:r>
            <a:br>
              <a:rPr lang="en-IN" sz="48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IN" sz="4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Questions</a:t>
            </a:r>
            <a:endParaRPr lang="en-IN" sz="48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DD017D81-FCA6-2588-FA2A-67A21E531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" t="-4081" r="-1366" b="46530"/>
          <a:stretch/>
        </p:blipFill>
        <p:spPr bwMode="auto">
          <a:xfrm>
            <a:off x="630237" y="671804"/>
            <a:ext cx="10931525" cy="5197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328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88485C-4F25-C6F4-0BE1-E31836D3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711" y="624111"/>
            <a:ext cx="8911687" cy="691506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Lightweight overlays - Advantages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55EEB-C426-D028-717B-0B6457A3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711" y="1489788"/>
            <a:ext cx="8915400" cy="3399453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Are lightweight in page objects.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Inexpensive to create and fast to display.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Interface is controlled by web application not by browser.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Can be activated directly by user events – like clicking an action or hovering over objects.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Visually integrated into application’s interface – creates complete control over the visual style for overlays.</a:t>
            </a:r>
          </a:p>
        </p:txBody>
      </p:sp>
    </p:spTree>
    <p:extLst>
      <p:ext uri="{BB962C8B-B14F-4D97-AF65-F5344CB8AC3E}">
        <p14:creationId xmlns:p14="http://schemas.microsoft.com/office/powerpoint/2010/main" val="258250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88485C-4F25-C6F4-0BE1-E31836D3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711" y="624111"/>
            <a:ext cx="8911687" cy="691506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92D050"/>
                </a:solidFill>
                <a:latin typeface="Arial Narrow" panose="020B0606020202030204" pitchFamily="34" charset="0"/>
                <a:ea typeface="Cambria" panose="02040503050406030204" pitchFamily="18" charset="0"/>
              </a:rPr>
              <a:t>Lightweight overlays – Uses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55EEB-C426-D028-717B-0B6457A3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711" y="1489788"/>
            <a:ext cx="8915400" cy="3399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Lightweight overlays are used for: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Asking questions.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Obtaining input from input fields.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Introducing multiple new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Indicating progress of an 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Giving instructions and revealing information.</a:t>
            </a:r>
          </a:p>
        </p:txBody>
      </p:sp>
    </p:spTree>
    <p:extLst>
      <p:ext uri="{BB962C8B-B14F-4D97-AF65-F5344CB8AC3E}">
        <p14:creationId xmlns:p14="http://schemas.microsoft.com/office/powerpoint/2010/main" val="4034478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0A8E93-345B-21E6-4E52-6BBC8354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5" y="1313284"/>
            <a:ext cx="10639202" cy="53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3232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609</TotalTime>
  <Words>1414</Words>
  <Application>Microsoft Office PowerPoint</Application>
  <PresentationFormat>Widescreen</PresentationFormat>
  <Paragraphs>168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Arial Narrow</vt:lpstr>
      <vt:lpstr>Cambria</vt:lpstr>
      <vt:lpstr>Century Gothic</vt:lpstr>
      <vt:lpstr>Lucida Handwriting</vt:lpstr>
      <vt:lpstr>Wingdings 3</vt:lpstr>
      <vt:lpstr>Wisp</vt:lpstr>
      <vt:lpstr>UNIT - V</vt:lpstr>
      <vt:lpstr>OVERLAYS</vt:lpstr>
      <vt:lpstr>CONTENTS</vt:lpstr>
      <vt:lpstr>Overlays – Introduction </vt:lpstr>
      <vt:lpstr>Browser pop up’s - Drawbacks</vt:lpstr>
      <vt:lpstr>PowerPoint Presentation</vt:lpstr>
      <vt:lpstr>Lightweight overlays - Advantages</vt:lpstr>
      <vt:lpstr>Lightweight overlays – Uses </vt:lpstr>
      <vt:lpstr>PowerPoint Presentation</vt:lpstr>
      <vt:lpstr>Types of Overlays</vt:lpstr>
      <vt:lpstr>1. Dialog Overlays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Input Overlays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-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 V</dc:title>
  <dc:creator>Shiva Krishna Beeraboina</dc:creator>
  <cp:lastModifiedBy>Shiva Krishna Beeraboina</cp:lastModifiedBy>
  <cp:revision>4</cp:revision>
  <dcterms:created xsi:type="dcterms:W3CDTF">2022-12-03T15:15:18Z</dcterms:created>
  <dcterms:modified xsi:type="dcterms:W3CDTF">2022-12-08T04:14:29Z</dcterms:modified>
</cp:coreProperties>
</file>